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64" r:id="rId3"/>
    <p:sldId id="362" r:id="rId4"/>
    <p:sldId id="540" r:id="rId5"/>
    <p:sldId id="426" r:id="rId6"/>
    <p:sldId id="512" r:id="rId7"/>
    <p:sldId id="430" r:id="rId8"/>
    <p:sldId id="406" r:id="rId9"/>
    <p:sldId id="541" r:id="rId10"/>
    <p:sldId id="545" r:id="rId11"/>
    <p:sldId id="542" r:id="rId12"/>
    <p:sldId id="543" r:id="rId13"/>
    <p:sldId id="544" r:id="rId14"/>
    <p:sldId id="546" r:id="rId15"/>
    <p:sldId id="555" r:id="rId16"/>
    <p:sldId id="553" r:id="rId17"/>
    <p:sldId id="556" r:id="rId18"/>
    <p:sldId id="557" r:id="rId19"/>
    <p:sldId id="558" r:id="rId20"/>
    <p:sldId id="456" r:id="rId21"/>
    <p:sldId id="481" r:id="rId22"/>
    <p:sldId id="533" r:id="rId23"/>
    <p:sldId id="514" r:id="rId24"/>
    <p:sldId id="525" r:id="rId25"/>
  </p:sldIdLst>
  <p:sldSz cx="9144000" cy="5143500" type="screen16x9"/>
  <p:notesSz cx="7099300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868686"/>
    <a:srgbClr val="0099FF"/>
    <a:srgbClr val="003399"/>
    <a:srgbClr val="FFCC00"/>
    <a:srgbClr val="009900"/>
    <a:srgbClr val="33CCCC"/>
    <a:srgbClr val="3333FF"/>
    <a:srgbClr val="0033CC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0" autoAdjust="0"/>
    <p:restoredTop sz="94660" autoAdjust="0"/>
  </p:normalViewPr>
  <p:slideViewPr>
    <p:cSldViewPr snapToObjects="1">
      <p:cViewPr>
        <p:scale>
          <a:sx n="80" d="100"/>
          <a:sy n="80" d="100"/>
        </p:scale>
        <p:origin x="-906" y="-3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5" d="100"/>
          <a:sy n="45" d="100"/>
        </p:scale>
        <p:origin x="-3012" y="-12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3CCE9D8-9497-4048-B02A-48B8002F692C}" type="datetimeFigureOut">
              <a:rPr lang="zh-CN" altLang="en-US" smtClean="0">
                <a:latin typeface="微软雅黑" pitchFamily="34" charset="-122"/>
                <a:ea typeface="微软雅黑" pitchFamily="34" charset="-122"/>
              </a:rPr>
              <a:pPr/>
              <a:t>2017/6/14</a:t>
            </a:fld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D51604A-A85B-4698-A447-75A50CF32D63}" type="slidenum">
              <a:rPr lang="zh-CN" altLang="en-US" smtClean="0">
                <a:latin typeface="微软雅黑" pitchFamily="34" charset="-122"/>
                <a:ea typeface="微软雅黑" pitchFamily="34" charset="-122"/>
              </a:rPr>
              <a:pPr/>
              <a:t>‹#›</a:t>
            </a:fld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0787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7E80ABED-C75F-4BE0-8955-3F1C17CC8078}" type="datetimeFigureOut">
              <a:rPr lang="zh-CN" altLang="en-US" smtClean="0"/>
              <a:pPr/>
              <a:t>2017/6/14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3C901ADC-9A9D-490E-B6E7-63C283071A2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302911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itchFamily="34" charset="-122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itchFamily="34" charset="-122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itchFamily="34" charset="-122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itchFamily="34" charset="-122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itchFamily="34" charset="-122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3422104" y="1553759"/>
            <a:ext cx="5470376" cy="1660933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4400" b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商业计划书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9073">
            <a:off x="192417" y="1312677"/>
            <a:ext cx="3170374" cy="334518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8" t="34957" r="13520" b="38459"/>
          <a:stretch/>
        </p:blipFill>
        <p:spPr>
          <a:xfrm>
            <a:off x="3203848" y="195486"/>
            <a:ext cx="5436096" cy="1285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-36512" y="4735428"/>
            <a:ext cx="9144000" cy="42861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8680478" y="4735428"/>
            <a:ext cx="500034" cy="4286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灯片编号占位符 5"/>
          <p:cNvSpPr txBox="1">
            <a:spLocks/>
          </p:cNvSpPr>
          <p:nvPr userDrawn="1"/>
        </p:nvSpPr>
        <p:spPr>
          <a:xfrm>
            <a:off x="8676456" y="4785996"/>
            <a:ext cx="53908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720949-CC06-4F83-AF0B-82B8EC57E90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defRPr>
                <a:latin typeface="微软雅黑" pitchFamily="34" charset="-122"/>
                <a:ea typeface="微软雅黑" pitchFamily="34" charset="-122"/>
              </a:defRPr>
            </a:lvl1pPr>
            <a:lvl2pPr>
              <a:defRPr>
                <a:latin typeface="微软雅黑" pitchFamily="34" charset="-122"/>
                <a:ea typeface="微软雅黑" pitchFamily="34" charset="-122"/>
              </a:defRPr>
            </a:lvl2pPr>
            <a:lvl3pPr>
              <a:defRPr>
                <a:latin typeface="微软雅黑" pitchFamily="34" charset="-122"/>
                <a:ea typeface="微软雅黑" pitchFamily="34" charset="-122"/>
              </a:defRPr>
            </a:lvl3pPr>
            <a:lvl4pPr>
              <a:defRPr>
                <a:latin typeface="微软雅黑" pitchFamily="34" charset="-122"/>
                <a:ea typeface="微软雅黑" pitchFamily="34" charset="-122"/>
              </a:defRPr>
            </a:lvl4pPr>
            <a:lvl5pPr>
              <a:defRPr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pic>
        <p:nvPicPr>
          <p:cNvPr id="16" name="Picture 2" descr="C:\Documents and Settings\wangym\桌面\partnerx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803998"/>
            <a:ext cx="1440160" cy="3216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1126" y="0"/>
            <a:ext cx="9144000" cy="5143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感谢您对未来伙伴的关注和支持！</a:t>
            </a:r>
            <a:endParaRPr lang="en-US" altLang="zh-CN" sz="36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36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36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4634826" y="3111810"/>
            <a:ext cx="45456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联系我们</a:t>
            </a:r>
            <a:endParaRPr lang="en-US" altLang="zh-CN" sz="1600" b="0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地址</a:t>
            </a:r>
            <a:r>
              <a:rPr lang="zh-CN" altLang="en-US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：上海市徐汇区钦州北路</a:t>
            </a:r>
            <a:r>
              <a:rPr lang="en-US" altLang="zh-CN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1122</a:t>
            </a:r>
            <a:r>
              <a:rPr lang="zh-CN" altLang="en-US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号</a:t>
            </a:r>
            <a:r>
              <a:rPr lang="en-US" altLang="zh-CN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幢</a:t>
            </a:r>
            <a:r>
              <a:rPr lang="en-US" altLang="zh-CN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层</a:t>
            </a:r>
            <a:endParaRPr lang="en-US" altLang="zh-CN" sz="1600" b="0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ADD</a:t>
            </a:r>
            <a:r>
              <a:rPr lang="zh-CN" altLang="en-US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0" i="0" kern="1200" dirty="0" smtClean="0">
                <a:solidFill>
                  <a:schemeClr val="bg1">
                    <a:lumMod val="95000"/>
                  </a:schemeClr>
                </a:solidFill>
                <a:effectLst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8th Floor, Building 90, No.1122 North Qinzhou</a:t>
            </a:r>
            <a:r>
              <a:rPr lang="en-US" altLang="zh-CN" sz="1600" b="0" i="0" kern="1200" baseline="0" dirty="0" smtClean="0">
                <a:solidFill>
                  <a:schemeClr val="bg1">
                    <a:lumMod val="95000"/>
                  </a:schemeClr>
                </a:solidFill>
                <a:effectLst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 Road,</a:t>
            </a:r>
            <a:r>
              <a:rPr lang="en-US" altLang="zh-CN" sz="1600" b="0" i="0" kern="1200" dirty="0" smtClean="0">
                <a:solidFill>
                  <a:schemeClr val="bg1">
                    <a:lumMod val="95000"/>
                  </a:schemeClr>
                </a:solidFill>
                <a:effectLst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Shanghai,China,200233</a:t>
            </a:r>
          </a:p>
          <a:p>
            <a:pPr algn="l">
              <a:lnSpc>
                <a:spcPct val="150000"/>
              </a:lnSpc>
            </a:pPr>
            <a:r>
              <a:rPr lang="en-US" altLang="zh-CN" sz="1600" b="0" i="0" kern="1200" dirty="0" smtClean="0">
                <a:solidFill>
                  <a:schemeClr val="bg1">
                    <a:lumMod val="95000"/>
                  </a:schemeClr>
                </a:solidFill>
                <a:effectLst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WEB</a:t>
            </a:r>
            <a:r>
              <a:rPr lang="zh-CN" altLang="en-US" sz="1600" b="0" i="0" kern="1200" dirty="0" smtClean="0">
                <a:solidFill>
                  <a:schemeClr val="bg1">
                    <a:lumMod val="95000"/>
                  </a:schemeClr>
                </a:solidFill>
                <a:effectLst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lang="en-US" altLang="zh-CN" sz="1600" b="0" i="0" kern="1200" dirty="0" smtClean="0">
                <a:solidFill>
                  <a:schemeClr val="bg1">
                    <a:lumMod val="95000"/>
                  </a:schemeClr>
                </a:solidFill>
                <a:effectLst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www.xPartner.cn</a:t>
            </a:r>
            <a:endParaRPr lang="en-US" altLang="zh-CN" sz="1600" b="0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TEL</a:t>
            </a:r>
            <a:r>
              <a:rPr lang="zh-CN" altLang="en-US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： </a:t>
            </a:r>
            <a:r>
              <a:rPr lang="en-US" altLang="zh-CN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021-64952827</a:t>
            </a:r>
          </a:p>
          <a:p>
            <a:pPr algn="l">
              <a:lnSpc>
                <a:spcPct val="150000"/>
              </a:lnSpc>
            </a:pPr>
            <a:r>
              <a:rPr lang="en-US" altLang="zh-CN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FAX</a:t>
            </a:r>
            <a:r>
              <a:rPr lang="zh-CN" altLang="en-US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021-64952827-2025</a:t>
            </a:r>
            <a:endParaRPr lang="zh-CN" altLang="en-US" sz="16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8360"/>
            <a:ext cx="8229600" cy="854869"/>
          </a:xfrm>
        </p:spPr>
        <p:txBody>
          <a:bodyPr/>
          <a:lstStyle>
            <a:lvl1pPr>
              <a:defRPr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200150"/>
            <a:ext cx="8229600" cy="3398044"/>
          </a:xfrm>
        </p:spPr>
        <p:txBody>
          <a:bodyPr/>
          <a:lstStyle>
            <a:lvl1pPr>
              <a:defRPr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7" name="矩形 6"/>
          <p:cNvSpPr/>
          <p:nvPr userDrawn="1"/>
        </p:nvSpPr>
        <p:spPr>
          <a:xfrm>
            <a:off x="-36512" y="4735428"/>
            <a:ext cx="9144000" cy="42861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8680478" y="4735428"/>
            <a:ext cx="500034" cy="4286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灯片编号占位符 5"/>
          <p:cNvSpPr txBox="1">
            <a:spLocks/>
          </p:cNvSpPr>
          <p:nvPr userDrawn="1"/>
        </p:nvSpPr>
        <p:spPr>
          <a:xfrm>
            <a:off x="8676456" y="4785996"/>
            <a:ext cx="53908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720949-CC06-4F83-AF0B-82B8EC57E90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10" name="Picture 2" descr="C:\Documents and Settings\wangym\桌面\partnerx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803998"/>
            <a:ext cx="1440160" cy="32168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62496F20-4F18-4B99-95EC-77AB7BE62929}" type="datetimeFigureOut">
              <a:rPr lang="zh-CN" altLang="en-US" smtClean="0"/>
              <a:pPr/>
              <a:t>2017/6/14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CF720949-CC06-4F83-AF0B-82B8EC57E90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&#23637;&#21381;&#35270;&#39057;/0620&#26410;&#26469;&#26426;&#22120;&#20154;1.mp4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&#23637;&#21381;&#35270;&#39057;/&#21019;&#26032;&#26680;.mp4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hyperlink" Target="&#23637;&#21381;&#35270;&#39057;/&#23398;&#26657;.mp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23637;&#21381;&#35270;&#39057;/&#36827;&#21270;&#21147;.mp4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hyperlink" Target="&#23637;&#21381;&#35270;&#39057;/&#40857;&#21355;&#22763;.mp4" TargetMode="External"/><Relationship Id="rId4" Type="http://schemas.openxmlformats.org/officeDocument/2006/relationships/hyperlink" Target="&#23637;&#21381;&#35270;&#39057;/&#38129;&#31461;.mp4" TargetMode="Externa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&#23637;&#21381;&#35270;&#39057;/&#23478;&#24237;.mp4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86116" y="1928808"/>
            <a:ext cx="5470376" cy="1660933"/>
          </a:xfrm>
        </p:spPr>
        <p:txBody>
          <a:bodyPr>
            <a:normAutofit/>
          </a:bodyPr>
          <a:lstStyle/>
          <a:p>
            <a:r>
              <a:rPr lang="zh-CN" altLang="en-US" sz="2800" dirty="0" smtClean="0">
                <a:solidFill>
                  <a:srgbClr val="002060"/>
                </a:solidFill>
                <a:hlinkClick r:id="rId2" action="ppaction://hlinkfile"/>
              </a:rPr>
              <a:t>公司介绍和企业文化</a:t>
            </a:r>
            <a:endParaRPr lang="zh-CN" altLang="en-US" sz="2800" dirty="0">
              <a:solidFill>
                <a:srgbClr val="002060"/>
              </a:solidFill>
              <a:hlinkClick r:id="rId2" action="ppaction://hlinkfi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5"/>
          <p:cNvSpPr txBox="1">
            <a:spLocks noChangeArrowheads="1"/>
          </p:cNvSpPr>
          <p:nvPr/>
        </p:nvSpPr>
        <p:spPr bwMode="auto">
          <a:xfrm>
            <a:off x="1331640" y="1383618"/>
            <a:ext cx="67691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        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公司的历史和将来</a:t>
            </a:r>
            <a:endParaRPr lang="en-US" altLang="zh-CN" sz="2800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        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品牌与商业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模式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        核心竞争力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        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核心价值观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        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团队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900114" y="627460"/>
            <a:ext cx="6911975" cy="584597"/>
            <a:chOff x="567" y="527"/>
            <a:chExt cx="4354" cy="491"/>
          </a:xfrm>
          <a:solidFill>
            <a:schemeClr val="bg1">
              <a:lumMod val="50000"/>
            </a:schemeClr>
          </a:solidFill>
        </p:grpSpPr>
        <p:sp>
          <p:nvSpPr>
            <p:cNvPr id="18436" name="Line 38"/>
            <p:cNvSpPr>
              <a:spLocks noChangeShapeType="1"/>
            </p:cNvSpPr>
            <p:nvPr/>
          </p:nvSpPr>
          <p:spPr bwMode="auto">
            <a:xfrm>
              <a:off x="567" y="981"/>
              <a:ext cx="435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437" name="Text Box 39"/>
            <p:cNvSpPr txBox="1">
              <a:spLocks noChangeArrowheads="1"/>
            </p:cNvSpPr>
            <p:nvPr/>
          </p:nvSpPr>
          <p:spPr bwMode="auto">
            <a:xfrm>
              <a:off x="703" y="527"/>
              <a:ext cx="1814" cy="49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200" b="1" dirty="0"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596" y="321453"/>
            <a:ext cx="4286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公司的历史</a:t>
            </a:r>
            <a:endParaRPr lang="en-US" altLang="zh-CN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81195" y="2357437"/>
            <a:ext cx="8643966" cy="306502"/>
            <a:chOff x="500034" y="3143254"/>
            <a:chExt cx="8643966" cy="306502"/>
          </a:xfrm>
        </p:grpSpPr>
        <p:sp>
          <p:nvSpPr>
            <p:cNvPr id="8" name="pgshape"/>
            <p:cNvSpPr/>
            <p:nvPr>
              <p:custDataLst>
                <p:tags r:id="rId1"/>
              </p:custDataLst>
            </p:nvPr>
          </p:nvSpPr>
          <p:spPr>
            <a:xfrm>
              <a:off x="500034" y="3143254"/>
              <a:ext cx="8643966" cy="301609"/>
            </a:xfrm>
            <a:prstGeom prst="homePlate">
              <a:avLst/>
            </a:prstGeom>
            <a:solidFill>
              <a:srgbClr val="408080"/>
            </a:solid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pgshape"/>
            <p:cNvSpPr/>
            <p:nvPr>
              <p:custDataLst>
                <p:tags r:id="rId2"/>
              </p:custDataLst>
            </p:nvPr>
          </p:nvSpPr>
          <p:spPr>
            <a:xfrm>
              <a:off x="500034" y="3143254"/>
              <a:ext cx="928694" cy="295485"/>
            </a:xfrm>
            <a:prstGeom prst="rect">
              <a:avLst/>
            </a:prstGeom>
            <a:solidFill>
              <a:srgbClr val="FEBA0A">
                <a:alpha val="30000"/>
              </a:srgbClr>
            </a:solid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1996</a:t>
              </a:r>
              <a:r>
                <a:rPr lang="en-US" altLang="zh-CN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-1998</a:t>
              </a:r>
              <a:endParaRPr lang="en-US" sz="1200" b="1" kern="0" dirty="0">
                <a:solidFill>
                  <a:srgbClr val="FFFF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0" name="pgshape"/>
            <p:cNvSpPr/>
            <p:nvPr>
              <p:custDataLst>
                <p:tags r:id="rId3"/>
              </p:custDataLst>
            </p:nvPr>
          </p:nvSpPr>
          <p:spPr>
            <a:xfrm>
              <a:off x="2143108" y="3143254"/>
              <a:ext cx="785818" cy="295485"/>
            </a:xfrm>
            <a:prstGeom prst="rect">
              <a:avLst/>
            </a:prstGeom>
            <a:solidFill>
              <a:srgbClr val="FEBA0A">
                <a:alpha val="30000"/>
              </a:srgbClr>
            </a:solid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2002</a:t>
              </a:r>
              <a:endParaRPr lang="en-US" sz="1200" b="1" kern="0" dirty="0">
                <a:solidFill>
                  <a:srgbClr val="FFFF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1" name="pgshape"/>
            <p:cNvSpPr/>
            <p:nvPr>
              <p:custDataLst>
                <p:tags r:id="rId4"/>
              </p:custDataLst>
            </p:nvPr>
          </p:nvSpPr>
          <p:spPr>
            <a:xfrm>
              <a:off x="3643306" y="3143254"/>
              <a:ext cx="857256" cy="295485"/>
            </a:xfrm>
            <a:prstGeom prst="rect">
              <a:avLst/>
            </a:prstGeom>
            <a:solidFill>
              <a:srgbClr val="FEBA0A">
                <a:alpha val="30000"/>
              </a:srgbClr>
            </a:solid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2010</a:t>
              </a:r>
              <a:endParaRPr lang="en-US" sz="1200" b="1" kern="0" dirty="0">
                <a:solidFill>
                  <a:srgbClr val="FFFF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2" name="pgshape"/>
            <p:cNvSpPr/>
            <p:nvPr>
              <p:custDataLst>
                <p:tags r:id="rId5"/>
              </p:custDataLst>
            </p:nvPr>
          </p:nvSpPr>
          <p:spPr>
            <a:xfrm>
              <a:off x="5214942" y="3143254"/>
              <a:ext cx="857256" cy="295485"/>
            </a:xfrm>
            <a:prstGeom prst="rect">
              <a:avLst/>
            </a:prstGeom>
            <a:solidFill>
              <a:srgbClr val="FEBA0A">
                <a:alpha val="30000"/>
              </a:srgbClr>
            </a:solid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2012</a:t>
              </a:r>
              <a:endParaRPr lang="en-US" sz="1200" b="1" kern="0" dirty="0">
                <a:solidFill>
                  <a:srgbClr val="FFFF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3" name="pgshape"/>
            <p:cNvSpPr/>
            <p:nvPr>
              <p:custDataLst>
                <p:tags r:id="rId6"/>
              </p:custDataLst>
            </p:nvPr>
          </p:nvSpPr>
          <p:spPr>
            <a:xfrm>
              <a:off x="6786578" y="3143254"/>
              <a:ext cx="785818" cy="295485"/>
            </a:xfrm>
            <a:prstGeom prst="rect">
              <a:avLst/>
            </a:prstGeom>
            <a:solidFill>
              <a:srgbClr val="FEBA0A">
                <a:alpha val="30000"/>
              </a:srgbClr>
            </a:solid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2014</a:t>
              </a:r>
              <a:endParaRPr lang="en-US" sz="1200" b="1" kern="0" dirty="0">
                <a:solidFill>
                  <a:srgbClr val="FFFF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4" name="TextBox 87"/>
            <p:cNvSpPr txBox="1"/>
            <p:nvPr/>
          </p:nvSpPr>
          <p:spPr>
            <a:xfrm>
              <a:off x="1428728" y="3154140"/>
              <a:ext cx="7143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2001</a:t>
              </a:r>
              <a:endParaRPr lang="zh-CN" altLang="en-US" sz="1200" b="1" kern="0" dirty="0" smtClean="0">
                <a:solidFill>
                  <a:srgbClr val="FFFF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5" name="TextBox 88"/>
            <p:cNvSpPr txBox="1"/>
            <p:nvPr/>
          </p:nvSpPr>
          <p:spPr>
            <a:xfrm>
              <a:off x="2928926" y="3154140"/>
              <a:ext cx="7143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2006</a:t>
              </a:r>
              <a:endParaRPr lang="zh-CN" altLang="en-US" sz="1200" b="1" kern="0" dirty="0" smtClean="0">
                <a:solidFill>
                  <a:srgbClr val="FFFF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6" name="TextBox 90"/>
            <p:cNvSpPr txBox="1"/>
            <p:nvPr/>
          </p:nvSpPr>
          <p:spPr>
            <a:xfrm>
              <a:off x="4500562" y="3154140"/>
              <a:ext cx="7143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2011</a:t>
              </a:r>
              <a:endParaRPr lang="zh-CN" altLang="en-US" sz="1200" b="1" kern="0" dirty="0" smtClean="0">
                <a:solidFill>
                  <a:srgbClr val="FFFF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7" name="TextBox 91"/>
            <p:cNvSpPr txBox="1"/>
            <p:nvPr/>
          </p:nvSpPr>
          <p:spPr>
            <a:xfrm>
              <a:off x="6072198" y="3154140"/>
              <a:ext cx="7143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2013</a:t>
              </a:r>
              <a:endParaRPr lang="zh-CN" altLang="en-US" sz="1200" b="1" kern="0" dirty="0" smtClean="0">
                <a:solidFill>
                  <a:srgbClr val="FFFF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8" name="TextBox 92"/>
            <p:cNvSpPr txBox="1"/>
            <p:nvPr/>
          </p:nvSpPr>
          <p:spPr>
            <a:xfrm>
              <a:off x="7611176" y="3160262"/>
              <a:ext cx="7143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2015</a:t>
              </a:r>
              <a:endParaRPr lang="zh-CN" altLang="en-US" sz="1200" b="1" kern="0" dirty="0" smtClean="0">
                <a:solidFill>
                  <a:srgbClr val="FFFF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9" name="pgshape"/>
            <p:cNvSpPr/>
            <p:nvPr>
              <p:custDataLst>
                <p:tags r:id="rId7"/>
              </p:custDataLst>
            </p:nvPr>
          </p:nvSpPr>
          <p:spPr>
            <a:xfrm>
              <a:off x="8286776" y="3154271"/>
              <a:ext cx="714380" cy="295485"/>
            </a:xfrm>
            <a:prstGeom prst="rect">
              <a:avLst/>
            </a:prstGeom>
            <a:solidFill>
              <a:srgbClr val="FEBA0A">
                <a:alpha val="30000"/>
              </a:srgbClr>
            </a:solid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 smtClean="0">
                  <a:solidFill>
                    <a:srgbClr val="FFFF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2016</a:t>
              </a:r>
              <a:endParaRPr lang="en-US" sz="1200" b="1" kern="0" dirty="0">
                <a:solidFill>
                  <a:srgbClr val="FFFF00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sp>
        <p:nvSpPr>
          <p:cNvPr id="20" name="圆角矩形标注 19"/>
          <p:cNvSpPr/>
          <p:nvPr/>
        </p:nvSpPr>
        <p:spPr bwMode="auto">
          <a:xfrm>
            <a:off x="52567" y="1357305"/>
            <a:ext cx="1071570" cy="642942"/>
          </a:xfrm>
          <a:prstGeom prst="wedgeRoundRectCallout">
            <a:avLst>
              <a:gd name="adj1" fmla="val -2345"/>
              <a:gd name="adj2" fmla="val 78967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  <a:defRPr/>
            </a:pPr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1996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lvl="0">
              <a:defRPr/>
            </a:pPr>
            <a:r>
              <a:rPr lang="zh-CN" altLang="en-US" sz="900" b="1" kern="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能力风暴品牌诞生</a:t>
            </a:r>
            <a:endParaRPr lang="en-US" sz="900" b="1" kern="0" dirty="0" smtClean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552633" y="2285999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圆角矩形标注 21"/>
          <p:cNvSpPr/>
          <p:nvPr/>
        </p:nvSpPr>
        <p:spPr bwMode="auto">
          <a:xfrm>
            <a:off x="1195574" y="1357305"/>
            <a:ext cx="1113559" cy="642942"/>
          </a:xfrm>
          <a:prstGeom prst="wedgeRoundRectCallout">
            <a:avLst>
              <a:gd name="adj1" fmla="val -44719"/>
              <a:gd name="adj2" fmla="val 85720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1998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" b="1" kern="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能力风暴全球第一款教育机器人发布</a:t>
            </a:r>
            <a:endParaRPr lang="en-US" altLang="zh-CN" sz="800" b="1" kern="0" dirty="0" smtClean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1124137" y="2285999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圆角矩形标注 23"/>
          <p:cNvSpPr/>
          <p:nvPr/>
        </p:nvSpPr>
        <p:spPr bwMode="auto">
          <a:xfrm>
            <a:off x="23718" y="2857502"/>
            <a:ext cx="1071571" cy="571504"/>
          </a:xfrm>
          <a:prstGeom prst="wedgeRoundRectCallout">
            <a:avLst>
              <a:gd name="adj1" fmla="val 86940"/>
              <a:gd name="adj2" fmla="val -76113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2000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b="1" kern="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创办中国最早的机器人竞赛</a:t>
            </a:r>
            <a:endParaRPr lang="en-US" sz="900" b="1" kern="0" dirty="0" smtClean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椭圆 24"/>
          <p:cNvSpPr/>
          <p:nvPr/>
        </p:nvSpPr>
        <p:spPr bwMode="auto">
          <a:xfrm>
            <a:off x="1409889" y="2595501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圆角矩形标注 25"/>
          <p:cNvSpPr/>
          <p:nvPr/>
        </p:nvSpPr>
        <p:spPr bwMode="auto">
          <a:xfrm>
            <a:off x="1124137" y="3429006"/>
            <a:ext cx="1184997" cy="536904"/>
          </a:xfrm>
          <a:prstGeom prst="wedgeRoundRectCallout">
            <a:avLst>
              <a:gd name="adj1" fmla="val 5771"/>
              <a:gd name="adj2" fmla="val -180318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2001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b="1" kern="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被评为“上海市高新技术产业”</a:t>
            </a:r>
            <a:endParaRPr lang="en-US" sz="900" b="1" kern="0" dirty="0" smtClean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椭圆 26"/>
          <p:cNvSpPr/>
          <p:nvPr/>
        </p:nvSpPr>
        <p:spPr bwMode="auto">
          <a:xfrm>
            <a:off x="1693960" y="2595500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圆角矩形标注 27"/>
          <p:cNvSpPr/>
          <p:nvPr/>
        </p:nvSpPr>
        <p:spPr bwMode="auto">
          <a:xfrm>
            <a:off x="2410021" y="1357305"/>
            <a:ext cx="1000131" cy="571504"/>
          </a:xfrm>
          <a:prstGeom prst="wedgeRoundRectCallout">
            <a:avLst>
              <a:gd name="adj1" fmla="val -34372"/>
              <a:gd name="adj2" fmla="val 95840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latinLnBrk="1"/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2002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latinLnBrk="1"/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能力风暴建立第一个教育机器人实验室</a:t>
            </a:r>
          </a:p>
        </p:txBody>
      </p:sp>
      <p:sp>
        <p:nvSpPr>
          <p:cNvPr id="31" name="椭圆 30"/>
          <p:cNvSpPr/>
          <p:nvPr/>
        </p:nvSpPr>
        <p:spPr bwMode="auto">
          <a:xfrm>
            <a:off x="2481459" y="2285999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圆角矩形标注 31"/>
          <p:cNvSpPr/>
          <p:nvPr/>
        </p:nvSpPr>
        <p:spPr bwMode="auto">
          <a:xfrm>
            <a:off x="2333518" y="3017519"/>
            <a:ext cx="1881292" cy="768677"/>
          </a:xfrm>
          <a:prstGeom prst="wedgeRoundRectCallout">
            <a:avLst>
              <a:gd name="adj1" fmla="val 4821"/>
              <a:gd name="adj2" fmla="val -105569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latinLnBrk="1"/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2006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9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latinLnBrk="1">
              <a:buFont typeface="Wingdings" pitchFamily="2" charset="2"/>
              <a:buChar char="l"/>
            </a:pPr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参与“嫦娥计划”无人一号月球探测车研制</a:t>
            </a:r>
            <a:endParaRPr lang="en-US" altLang="zh-CN" sz="900" b="1" dirty="0" smtClean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latinLnBrk="1">
              <a:buFont typeface="Wingdings" pitchFamily="2" charset="2"/>
              <a:buChar char="l"/>
            </a:pPr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通过国际</a:t>
            </a:r>
            <a:r>
              <a:rPr lang="en-US" altLang="zh-CN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ISO9001</a:t>
            </a:r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管理体系认证（中国唯一教育机器人品牌）</a:t>
            </a:r>
          </a:p>
        </p:txBody>
      </p:sp>
      <p:sp>
        <p:nvSpPr>
          <p:cNvPr id="34" name="椭圆 33"/>
          <p:cNvSpPr/>
          <p:nvPr/>
        </p:nvSpPr>
        <p:spPr bwMode="auto">
          <a:xfrm>
            <a:off x="3267277" y="2582768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圆角矩形标注 35"/>
          <p:cNvSpPr/>
          <p:nvPr/>
        </p:nvSpPr>
        <p:spPr bwMode="auto">
          <a:xfrm>
            <a:off x="3553029" y="1357304"/>
            <a:ext cx="1161848" cy="554013"/>
          </a:xfrm>
          <a:prstGeom prst="wedgeRoundRectCallout">
            <a:avLst>
              <a:gd name="adj1" fmla="val -12860"/>
              <a:gd name="adj2" fmla="val 103894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latinLnBrk="1"/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latinLnBrk="1"/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被评为“中国最具创新力</a:t>
            </a:r>
            <a:r>
              <a:rPr lang="en-US" altLang="zh-CN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强”</a:t>
            </a:r>
          </a:p>
        </p:txBody>
      </p:sp>
      <p:sp>
        <p:nvSpPr>
          <p:cNvPr id="37" name="圆角矩形标注 36"/>
          <p:cNvSpPr/>
          <p:nvPr/>
        </p:nvSpPr>
        <p:spPr bwMode="auto">
          <a:xfrm>
            <a:off x="4427983" y="2928941"/>
            <a:ext cx="991525" cy="642942"/>
          </a:xfrm>
          <a:prstGeom prst="wedgeRoundRectCallout">
            <a:avLst>
              <a:gd name="adj1" fmla="val 19842"/>
              <a:gd name="adj2" fmla="val -84878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latinLnBrk="1"/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2011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just" latinLnBrk="1"/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发布全地形智能移动机器人</a:t>
            </a:r>
          </a:p>
        </p:txBody>
      </p:sp>
      <p:sp>
        <p:nvSpPr>
          <p:cNvPr id="38" name="椭圆 37"/>
          <p:cNvSpPr/>
          <p:nvPr/>
        </p:nvSpPr>
        <p:spPr bwMode="auto">
          <a:xfrm>
            <a:off x="4148437" y="2272691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 bwMode="auto">
          <a:xfrm>
            <a:off x="5009862" y="2554978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圆角矩形标注 39"/>
          <p:cNvSpPr/>
          <p:nvPr/>
        </p:nvSpPr>
        <p:spPr bwMode="auto">
          <a:xfrm>
            <a:off x="5009862" y="1357305"/>
            <a:ext cx="1400687" cy="714380"/>
          </a:xfrm>
          <a:prstGeom prst="wedgeRoundRectCallout">
            <a:avLst>
              <a:gd name="adj1" fmla="val 691"/>
              <a:gd name="adj2" fmla="val 74325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latinLnBrk="1"/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2012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latinLnBrk="1"/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发起成立中国第一个机器人产业联盟“上海机器人产业技术战略联盟”</a:t>
            </a:r>
          </a:p>
        </p:txBody>
      </p:sp>
      <p:sp>
        <p:nvSpPr>
          <p:cNvPr id="41" name="椭圆 40"/>
          <p:cNvSpPr/>
          <p:nvPr/>
        </p:nvSpPr>
        <p:spPr bwMode="auto">
          <a:xfrm>
            <a:off x="5624731" y="2285999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圆角矩形标注 41"/>
          <p:cNvSpPr/>
          <p:nvPr/>
        </p:nvSpPr>
        <p:spPr bwMode="auto">
          <a:xfrm>
            <a:off x="6481987" y="1357304"/>
            <a:ext cx="1071571" cy="711112"/>
          </a:xfrm>
          <a:prstGeom prst="wedgeRoundRectCallout">
            <a:avLst>
              <a:gd name="adj1" fmla="val 7154"/>
              <a:gd name="adj2" fmla="val 86780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latinLnBrk="1"/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latinLnBrk="1"/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发布能力风暴模块机器人</a:t>
            </a:r>
            <a:r>
              <a:rPr lang="en-US" altLang="zh-CN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S</a:t>
            </a:r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系列</a:t>
            </a:r>
            <a:endParaRPr lang="en-US" altLang="zh-CN" sz="900" b="1" dirty="0" smtClean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圆角矩形标注 42"/>
          <p:cNvSpPr/>
          <p:nvPr/>
        </p:nvSpPr>
        <p:spPr bwMode="auto">
          <a:xfrm>
            <a:off x="7591911" y="1357305"/>
            <a:ext cx="1390405" cy="642942"/>
          </a:xfrm>
          <a:prstGeom prst="wedgeRoundRectCallout">
            <a:avLst>
              <a:gd name="adj1" fmla="val -24818"/>
              <a:gd name="adj2" fmla="val 93757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latinLnBrk="1"/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latinLnBrk="1"/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获得上海市科学技术奖</a:t>
            </a:r>
          </a:p>
        </p:txBody>
      </p:sp>
      <p:sp>
        <p:nvSpPr>
          <p:cNvPr id="44" name="圆角矩形标注 43"/>
          <p:cNvSpPr/>
          <p:nvPr/>
        </p:nvSpPr>
        <p:spPr bwMode="auto">
          <a:xfrm>
            <a:off x="5562385" y="2928941"/>
            <a:ext cx="1419668" cy="642942"/>
          </a:xfrm>
          <a:prstGeom prst="wedgeRoundRectCallout">
            <a:avLst>
              <a:gd name="adj1" fmla="val 8238"/>
              <a:gd name="adj2" fmla="val -85936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latinLnBrk="1"/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latinLnBrk="1"/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成为</a:t>
            </a:r>
            <a:r>
              <a:rPr lang="en-US" altLang="zh-CN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WER</a:t>
            </a:r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赞助商及指定器材供应商</a:t>
            </a:r>
          </a:p>
        </p:txBody>
      </p:sp>
      <p:sp>
        <p:nvSpPr>
          <p:cNvPr id="45" name="椭圆 44"/>
          <p:cNvSpPr/>
          <p:nvPr/>
        </p:nvSpPr>
        <p:spPr bwMode="auto">
          <a:xfrm>
            <a:off x="7077395" y="2293931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椭圆 45"/>
          <p:cNvSpPr/>
          <p:nvPr/>
        </p:nvSpPr>
        <p:spPr bwMode="auto">
          <a:xfrm>
            <a:off x="6339111" y="2582768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椭圆 46"/>
          <p:cNvSpPr/>
          <p:nvPr/>
        </p:nvSpPr>
        <p:spPr bwMode="auto">
          <a:xfrm>
            <a:off x="7877664" y="2285999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圆角矩形标注 47"/>
          <p:cNvSpPr/>
          <p:nvPr/>
        </p:nvSpPr>
        <p:spPr bwMode="auto">
          <a:xfrm>
            <a:off x="7077395" y="2928941"/>
            <a:ext cx="1943277" cy="642942"/>
          </a:xfrm>
          <a:prstGeom prst="wedgeRoundRectCallout">
            <a:avLst>
              <a:gd name="adj1" fmla="val 27175"/>
              <a:gd name="adj2" fmla="val -69024"/>
              <a:gd name="adj3" fmla="val 16667"/>
            </a:avLst>
          </a:prstGeom>
          <a:ln>
            <a:solidFill>
              <a:srgbClr val="0070C0"/>
            </a:solidFill>
            <a:prstDash val="sysDash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latinLnBrk="1"/>
            <a:r>
              <a:rPr lang="en-US" altLang="zh-CN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9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9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latinLnBrk="1"/>
            <a:r>
              <a:rPr lang="zh-CN" altLang="en-US" sz="9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发布九款家用机器人，成为全球公认的教育机器人第一品牌</a:t>
            </a:r>
            <a:endParaRPr lang="en-US" altLang="zh-CN" sz="900" b="1" dirty="0" smtClean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椭圆 49"/>
          <p:cNvSpPr/>
          <p:nvPr/>
        </p:nvSpPr>
        <p:spPr bwMode="auto">
          <a:xfrm>
            <a:off x="8507849" y="2579529"/>
            <a:ext cx="142876" cy="142876"/>
          </a:xfrm>
          <a:prstGeom prst="ellipse">
            <a:avLst/>
          </a:prstGeom>
          <a:gradFill>
            <a:gsLst>
              <a:gs pos="0">
                <a:srgbClr val="FFC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zh-CN" altLang="en-US" sz="14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4" grpId="0" animBg="1"/>
      <p:bldP spid="26" grpId="0" animBg="1"/>
      <p:bldP spid="28" grpId="0" animBg="1"/>
      <p:bldP spid="32" grpId="0" animBg="1"/>
      <p:bldP spid="36" grpId="0" animBg="1"/>
      <p:bldP spid="37" grpId="0" animBg="1"/>
      <p:bldP spid="40" grpId="0" animBg="1"/>
      <p:bldP spid="42" grpId="0" animBg="1"/>
      <p:bldP spid="43" grpId="0" animBg="1"/>
      <p:bldP spid="44" grpId="0" animBg="1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321453"/>
            <a:ext cx="4286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公司的将来</a:t>
            </a:r>
            <a:endParaRPr lang="en-US" altLang="zh-CN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3000378"/>
            <a:ext cx="801256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 smtClean="0"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zh-CN" b="1" dirty="0">
                <a:latin typeface="微软雅黑" pitchFamily="34" charset="-122"/>
                <a:ea typeface="微软雅黑" pitchFamily="34" charset="-122"/>
              </a:rPr>
              <a:t>的梦想：人人拥有机器人伙伴！</a:t>
            </a:r>
          </a:p>
          <a:p>
            <a:pPr>
              <a:lnSpc>
                <a:spcPct val="150000"/>
              </a:lnSpc>
            </a:pPr>
            <a:r>
              <a:rPr lang="zh-CN" altLang="zh-CN" b="1" dirty="0">
                <a:latin typeface="微软雅黑" pitchFamily="34" charset="-122"/>
                <a:ea typeface="微软雅黑" pitchFamily="34" charset="-122"/>
              </a:rPr>
              <a:t>我们的使命：创造一个不断进化的有益人类的卓越企业！</a:t>
            </a:r>
          </a:p>
          <a:p>
            <a:pPr>
              <a:lnSpc>
                <a:spcPct val="150000"/>
              </a:lnSpc>
            </a:pPr>
            <a:r>
              <a:rPr lang="zh-CN" altLang="zh-CN" b="1" dirty="0">
                <a:latin typeface="微软雅黑" pitchFamily="34" charset="-122"/>
                <a:ea typeface="微软雅黑" pitchFamily="34" charset="-122"/>
              </a:rPr>
              <a:t>我们的目标：创建全球第一品牌，成为全球最强最大的机器人公司！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8" t="34957" r="13520" b="38459"/>
          <a:stretch/>
        </p:blipFill>
        <p:spPr>
          <a:xfrm>
            <a:off x="1762548" y="1488210"/>
            <a:ext cx="5904656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hlinkClick r:id="rId2" action="ppaction://hlinkfile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3329742" y="1571618"/>
            <a:ext cx="2409016" cy="179506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8596" y="321453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品牌与商业模式</a:t>
            </a:r>
            <a:endParaRPr lang="en-US" altLang="zh-CN" sz="3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>
            <a:hlinkClick r:id="rId4" action="ppaction://hlinkfile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4" t="38000" r="12561" b="43060"/>
          <a:stretch/>
        </p:blipFill>
        <p:spPr>
          <a:xfrm>
            <a:off x="1007702" y="1004111"/>
            <a:ext cx="1847518" cy="710383"/>
          </a:xfrm>
          <a:prstGeom prst="rect">
            <a:avLst/>
          </a:prstGeom>
        </p:spPr>
      </p:pic>
      <p:pic>
        <p:nvPicPr>
          <p:cNvPr id="6" name="图片 5">
            <a:hlinkClick r:id="rId6" action="ppaction://hlinkfile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2" t="21223" r="10869" b="17691"/>
          <a:stretch/>
        </p:blipFill>
        <p:spPr>
          <a:xfrm>
            <a:off x="1073807" y="2262532"/>
            <a:ext cx="1640805" cy="906761"/>
          </a:xfrm>
          <a:prstGeom prst="rect">
            <a:avLst/>
          </a:prstGeom>
        </p:spPr>
      </p:pic>
      <p:pic>
        <p:nvPicPr>
          <p:cNvPr id="7" name="图片 6">
            <a:hlinkClick r:id="rId8" action="ppaction://hlinkfile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50" y="1009320"/>
            <a:ext cx="1500198" cy="919488"/>
          </a:xfrm>
          <a:prstGeom prst="rect">
            <a:avLst/>
          </a:prstGeom>
        </p:spPr>
      </p:pic>
      <p:pic>
        <p:nvPicPr>
          <p:cNvPr id="8" name="图片 7">
            <a:hlinkClick r:id="rId10" action="ppaction://hlinkfil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770" y="2315732"/>
            <a:ext cx="1926130" cy="921665"/>
          </a:xfrm>
          <a:prstGeom prst="rect">
            <a:avLst/>
          </a:prstGeom>
        </p:spPr>
      </p:pic>
      <p:sp>
        <p:nvSpPr>
          <p:cNvPr id="10" name="圆角矩形标注 9"/>
          <p:cNvSpPr/>
          <p:nvPr/>
        </p:nvSpPr>
        <p:spPr>
          <a:xfrm>
            <a:off x="1500166" y="3714758"/>
            <a:ext cx="1543824" cy="857256"/>
          </a:xfrm>
          <a:prstGeom prst="wedgeRoundRectCallout">
            <a:avLst>
              <a:gd name="adj1" fmla="val 78396"/>
              <a:gd name="adj2" fmla="val -112044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标注 10"/>
          <p:cNvSpPr/>
          <p:nvPr/>
        </p:nvSpPr>
        <p:spPr>
          <a:xfrm>
            <a:off x="3786182" y="3714758"/>
            <a:ext cx="1571636" cy="857256"/>
          </a:xfrm>
          <a:prstGeom prst="wedgeRoundRectCallout">
            <a:avLst>
              <a:gd name="adj1" fmla="val -9499"/>
              <a:gd name="adj2" fmla="val -110659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标注 11"/>
          <p:cNvSpPr/>
          <p:nvPr/>
        </p:nvSpPr>
        <p:spPr>
          <a:xfrm>
            <a:off x="6072198" y="3714758"/>
            <a:ext cx="1500198" cy="857256"/>
          </a:xfrm>
          <a:prstGeom prst="wedgeRoundRectCallout">
            <a:avLst>
              <a:gd name="adj1" fmla="val -85743"/>
              <a:gd name="adj2" fmla="val -10511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658979" y="3929072"/>
            <a:ext cx="1329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校内业务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92683" y="3933840"/>
            <a:ext cx="1329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校外业务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17770" y="3933840"/>
            <a:ext cx="1329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家庭业务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45390" y="1851670"/>
            <a:ext cx="4214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latin typeface="微软雅黑" pitchFamily="34" charset="-122"/>
                <a:ea typeface="微软雅黑" pitchFamily="34" charset="-122"/>
              </a:rPr>
              <a:t>校内业务</a:t>
            </a:r>
            <a:endParaRPr lang="en-US" altLang="zh-CN" sz="6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2"/>
          <p:cNvSpPr txBox="1">
            <a:spLocks/>
          </p:cNvSpPr>
          <p:nvPr/>
        </p:nvSpPr>
        <p:spPr>
          <a:xfrm>
            <a:off x="2017247" y="264046"/>
            <a:ext cx="5109503" cy="50750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800"/>
              </a:lnSpc>
              <a:buNone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校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内市场成果</a:t>
            </a:r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学校用户</a:t>
            </a:r>
            <a:r>
              <a:rPr lang="en-US" altLang="zh-CN" sz="2800" b="1" dirty="0"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9552" y="1215792"/>
            <a:ext cx="27254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4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31</a:t>
            </a:r>
            <a:r>
              <a:rPr lang="zh-CN" altLang="zh-CN" sz="2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个国家</a:t>
            </a:r>
            <a:r>
              <a:rPr lang="zh-CN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与地区</a:t>
            </a:r>
            <a:endParaRPr lang="zh-CN" altLang="en-US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21269" y="2020074"/>
            <a:ext cx="20473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4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r>
              <a:rPr lang="zh-CN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多套教材</a:t>
            </a:r>
            <a:endParaRPr lang="zh-CN" altLang="en-US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9328" y="2799968"/>
            <a:ext cx="43717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4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21,500</a:t>
            </a:r>
            <a:r>
              <a:rPr lang="zh-CN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多所中小学校用户</a:t>
            </a:r>
            <a:endParaRPr lang="en-US" altLang="zh-CN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64978" y="3592056"/>
            <a:ext cx="55671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培训超过</a:t>
            </a:r>
            <a:r>
              <a:rPr lang="en-US" altLang="zh-CN" sz="4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30,000</a:t>
            </a:r>
            <a:r>
              <a:rPr lang="zh-CN" altLang="zh-CN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名机器人指导教师</a:t>
            </a:r>
            <a:endParaRPr lang="en-US" altLang="zh-CN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>
          <a:xfrm>
            <a:off x="683568" y="480070"/>
            <a:ext cx="6649268" cy="50750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800"/>
              </a:lnSpc>
              <a:buNone/>
            </a:pPr>
            <a:r>
              <a:rPr lang="zh-CN" altLang="en-US" sz="1800" b="1" dirty="0" smtClean="0">
                <a:latin typeface="微软雅黑" pitchFamily="34" charset="-122"/>
                <a:ea typeface="微软雅黑" pitchFamily="34" charset="-122"/>
              </a:rPr>
              <a:t>校内客户案例</a:t>
            </a:r>
            <a:r>
              <a:rPr lang="en-US" altLang="zh-CN" sz="1800" b="1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上海曹杨二中能力风暴机器人活动</a:t>
            </a:r>
            <a:r>
              <a:rPr lang="zh-CN" altLang="en-US" sz="1800" b="1" dirty="0" smtClean="0">
                <a:latin typeface="微软雅黑" pitchFamily="34" charset="-122"/>
                <a:ea typeface="微软雅黑" pitchFamily="34" charset="-122"/>
              </a:rPr>
              <a:t>中心</a:t>
            </a:r>
            <a:endParaRPr lang="zh-CN" altLang="en-US" sz="18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234092"/>
            <a:ext cx="5616624" cy="3281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3768" y="1841839"/>
            <a:ext cx="4214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latin typeface="微软雅黑" pitchFamily="34" charset="-122"/>
                <a:ea typeface="微软雅黑" pitchFamily="34" charset="-122"/>
              </a:rPr>
              <a:t>校外业务</a:t>
            </a:r>
            <a:endParaRPr lang="en-US" altLang="zh-CN" sz="6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05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43108" y="1446601"/>
            <a:ext cx="7786742" cy="1339463"/>
          </a:xfrm>
        </p:spPr>
        <p:txBody>
          <a:bodyPr>
            <a:normAutofit/>
          </a:bodyPr>
          <a:lstStyle/>
          <a:p>
            <a:pPr algn="just">
              <a:lnSpc>
                <a:spcPts val="3800"/>
              </a:lnSpc>
              <a:buNone/>
            </a:pPr>
            <a:r>
              <a:rPr lang="zh-CN" altLang="en-US" sz="2400" dirty="0" smtClean="0"/>
              <a:t>国内市场空间：</a:t>
            </a:r>
            <a:r>
              <a:rPr lang="en-US" sz="2400" dirty="0" smtClean="0"/>
              <a:t>5000</a:t>
            </a:r>
            <a:r>
              <a:rPr lang="zh-CN" altLang="en-US" sz="2400" dirty="0" smtClean="0"/>
              <a:t>家，</a:t>
            </a:r>
            <a:r>
              <a:rPr lang="en-US" altLang="zh-CN" sz="2400" dirty="0" smtClean="0"/>
              <a:t>100</a:t>
            </a:r>
            <a:r>
              <a:rPr lang="zh-CN" altLang="en-US" sz="2400" dirty="0" smtClean="0"/>
              <a:t>亿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年</a:t>
            </a:r>
          </a:p>
          <a:p>
            <a:pPr algn="just">
              <a:lnSpc>
                <a:spcPts val="3800"/>
              </a:lnSpc>
              <a:buNone/>
            </a:pPr>
            <a:r>
              <a:rPr lang="zh-CN" altLang="en-US" sz="2400" dirty="0" smtClean="0"/>
              <a:t>海外市场空间：</a:t>
            </a:r>
            <a:r>
              <a:rPr lang="en-US" altLang="zh-CN" sz="2400" dirty="0" smtClean="0"/>
              <a:t>10000</a:t>
            </a:r>
            <a:r>
              <a:rPr lang="zh-CN" altLang="en-US" sz="2400" dirty="0" smtClean="0"/>
              <a:t>家，</a:t>
            </a:r>
            <a:r>
              <a:rPr lang="en-US" altLang="zh-CN" sz="2400" dirty="0" smtClean="0"/>
              <a:t>200</a:t>
            </a:r>
            <a:r>
              <a:rPr lang="zh-CN" altLang="en-US" sz="2400" dirty="0" smtClean="0"/>
              <a:t>亿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年</a:t>
            </a:r>
            <a:endParaRPr lang="zh-CN" altLang="en-US" sz="2400" dirty="0"/>
          </a:p>
        </p:txBody>
      </p:sp>
      <p:sp>
        <p:nvSpPr>
          <p:cNvPr id="2" name="矩形 1"/>
          <p:cNvSpPr/>
          <p:nvPr/>
        </p:nvSpPr>
        <p:spPr>
          <a:xfrm>
            <a:off x="2143109" y="3000378"/>
            <a:ext cx="4144544" cy="518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  <a:buNone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乐高活动中心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3000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家，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45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亿。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2017247" y="264046"/>
            <a:ext cx="5109503" cy="50750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800"/>
              </a:lnSpc>
              <a:buFont typeface="Arial" pitchFamily="34" charset="0"/>
              <a:buNone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校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外活动中心市场空间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1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http://abilix.com/application/upload/20160125/14537013353.jpg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04" name="AutoShape 4" descr="http://abilix.com/application/upload/20160125/14537013353.jpg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06" name="AutoShape 6" descr="http://abilix.com/application/upload/20160125/14537013353.jpg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内容占位符 2"/>
          <p:cNvSpPr txBox="1">
            <a:spLocks/>
          </p:cNvSpPr>
          <p:nvPr/>
        </p:nvSpPr>
        <p:spPr>
          <a:xfrm>
            <a:off x="2017247" y="264046"/>
            <a:ext cx="5109503" cy="50750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800"/>
              </a:lnSpc>
              <a:buFont typeface="Arial" pitchFamily="34" charset="0"/>
              <a:buNone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校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外活动中心案例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62" y="2372528"/>
            <a:ext cx="4608512" cy="2306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43"/>
          <a:stretch/>
        </p:blipFill>
        <p:spPr>
          <a:xfrm>
            <a:off x="319676" y="915566"/>
            <a:ext cx="4638605" cy="2195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8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2017247" y="264046"/>
            <a:ext cx="5109503" cy="50750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800"/>
              </a:lnSpc>
              <a:buFont typeface="Arial" pitchFamily="34" charset="0"/>
              <a:buNone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校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外活动中心课程体系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914426"/>
            <a:ext cx="6786610" cy="38004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5934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059582"/>
            <a:ext cx="6810550" cy="535785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  <a:buNone/>
            </a:pPr>
            <a:r>
              <a:rPr lang="zh-CN" altLang="en-US" sz="2400" b="1" dirty="0" smtClean="0">
                <a:solidFill>
                  <a:srgbClr val="92D050"/>
                </a:solidFill>
              </a:rPr>
              <a:t>直营活动中心</a:t>
            </a:r>
            <a:r>
              <a:rPr lang="en-US" sz="2400" b="1" dirty="0" smtClean="0">
                <a:solidFill>
                  <a:srgbClr val="92D050"/>
                </a:solidFill>
              </a:rPr>
              <a:t>+</a:t>
            </a:r>
            <a:r>
              <a:rPr lang="zh-CN" altLang="en-US" sz="2400" b="1" dirty="0" smtClean="0">
                <a:solidFill>
                  <a:srgbClr val="92D050"/>
                </a:solidFill>
              </a:rPr>
              <a:t>特许加盟活动中心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  <p:sp>
        <p:nvSpPr>
          <p:cNvPr id="6" name="内容占位符 2"/>
          <p:cNvSpPr txBox="1">
            <a:spLocks/>
          </p:cNvSpPr>
          <p:nvPr/>
        </p:nvSpPr>
        <p:spPr>
          <a:xfrm>
            <a:off x="2017247" y="264046"/>
            <a:ext cx="5109503" cy="50750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800"/>
              </a:lnSpc>
              <a:buFont typeface="Arial" pitchFamily="34" charset="0"/>
              <a:buNone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校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外活动中心商业模式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64088" y="119430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单位：家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256723"/>
              </p:ext>
            </p:extLst>
          </p:nvPr>
        </p:nvGraphicFramePr>
        <p:xfrm>
          <a:off x="1945786" y="1784046"/>
          <a:ext cx="5269419" cy="2731920"/>
        </p:xfrm>
        <a:graphic>
          <a:graphicData uri="http://schemas.openxmlformats.org/drawingml/2006/table">
            <a:tbl>
              <a:tblPr/>
              <a:tblGrid>
                <a:gridCol w="2243753"/>
                <a:gridCol w="1597824"/>
                <a:gridCol w="1427842"/>
              </a:tblGrid>
              <a:tr h="490862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20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                    </a:t>
                      </a:r>
                      <a:r>
                        <a:rPr lang="zh-CN" altLang="en-U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类别</a:t>
                      </a:r>
                      <a:r>
                        <a:rPr lang="zh-CN" alt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/>
                      </a:r>
                      <a:br>
                        <a:rPr lang="zh-CN" alt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</a:br>
                      <a:r>
                        <a:rPr lang="zh-CN" altLang="en-U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年度目标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直营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加盟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538041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截止</a:t>
                      </a:r>
                      <a:r>
                        <a:rPr lang="zh-CN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目前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52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5249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2016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目标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</a:tr>
              <a:tr h="5249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2017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目标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249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2018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目标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03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3768" y="1857370"/>
            <a:ext cx="4214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latin typeface="微软雅黑" pitchFamily="34" charset="-122"/>
                <a:ea typeface="微软雅黑" pitchFamily="34" charset="-122"/>
              </a:rPr>
              <a:t>家庭业务</a:t>
            </a:r>
            <a:endParaRPr lang="en-US" altLang="zh-CN" sz="6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77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10" y="642924"/>
            <a:ext cx="8229600" cy="38040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3600" b="1" dirty="0" smtClean="0"/>
              <a:t> 家庭产品市场空间</a:t>
            </a:r>
            <a:endParaRPr lang="en-US" altLang="zh-CN" sz="3600" b="1" dirty="0" smtClean="0"/>
          </a:p>
          <a:p>
            <a:pPr>
              <a:buNone/>
            </a:pPr>
            <a:endParaRPr lang="zh-CN" altLang="en-US" sz="3600" b="1" dirty="0" smtClean="0"/>
          </a:p>
          <a:p>
            <a:pPr algn="just">
              <a:lnSpc>
                <a:spcPts val="3800"/>
              </a:lnSpc>
              <a:buFont typeface="Wingdings" pitchFamily="2" charset="2"/>
              <a:buChar char="l"/>
            </a:pPr>
            <a:r>
              <a:rPr lang="zh-CN" altLang="en-US" sz="2000" dirty="0" smtClean="0"/>
              <a:t>家庭购买，学生在家中开展能力风暴机器人项目。</a:t>
            </a:r>
            <a:endParaRPr lang="en-US" altLang="zh-CN" sz="2000" dirty="0" smtClean="0"/>
          </a:p>
          <a:p>
            <a:pPr algn="just">
              <a:lnSpc>
                <a:spcPts val="3800"/>
              </a:lnSpc>
              <a:buFont typeface="Wingdings" pitchFamily="2" charset="2"/>
              <a:buChar char="l"/>
            </a:pPr>
            <a:r>
              <a:rPr lang="zh-CN" altLang="en-US" sz="2000" dirty="0" smtClean="0"/>
              <a:t>国内市场空间：</a:t>
            </a:r>
            <a:r>
              <a:rPr lang="en-US" sz="4000" b="1" dirty="0" smtClean="0">
                <a:solidFill>
                  <a:srgbClr val="FF0000"/>
                </a:solidFill>
              </a:rPr>
              <a:t>1000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亿</a:t>
            </a:r>
            <a:r>
              <a:rPr lang="en-US" sz="4000" b="1" dirty="0" smtClean="0">
                <a:solidFill>
                  <a:srgbClr val="FF0000"/>
                </a:solidFill>
              </a:rPr>
              <a:t>/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年</a:t>
            </a:r>
            <a:r>
              <a:rPr lang="zh-CN" altLang="en-US" sz="4000" b="1" dirty="0">
                <a:solidFill>
                  <a:srgbClr val="FF0000"/>
                </a:solidFill>
              </a:rPr>
              <a:t>。</a:t>
            </a:r>
          </a:p>
          <a:p>
            <a:pPr algn="just">
              <a:lnSpc>
                <a:spcPts val="3800"/>
              </a:lnSpc>
              <a:buFont typeface="Wingdings" pitchFamily="2" charset="2"/>
              <a:buChar char="l"/>
            </a:pPr>
            <a:r>
              <a:rPr lang="zh-CN" altLang="en-US" sz="2000" dirty="0" smtClean="0"/>
              <a:t>海外市场空间：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3</a:t>
            </a:r>
            <a:r>
              <a:rPr lang="en-US" sz="4000" b="1" dirty="0" smtClean="0">
                <a:solidFill>
                  <a:srgbClr val="FF0000"/>
                </a:solidFill>
              </a:rPr>
              <a:t>000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亿</a:t>
            </a:r>
            <a:r>
              <a:rPr lang="en-US" sz="4000" b="1" dirty="0" smtClean="0">
                <a:solidFill>
                  <a:srgbClr val="FF0000"/>
                </a:solidFill>
              </a:rPr>
              <a:t>/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年。</a:t>
            </a:r>
            <a:endParaRPr lang="en-US" altLang="zh-CN" sz="4000" b="1" dirty="0" smtClean="0">
              <a:solidFill>
                <a:srgbClr val="FF0000"/>
              </a:solidFill>
            </a:endParaRPr>
          </a:p>
          <a:p>
            <a:pPr algn="just">
              <a:lnSpc>
                <a:spcPts val="3800"/>
              </a:lnSpc>
              <a:buFont typeface="Wingdings" pitchFamily="2" charset="2"/>
              <a:buChar char="l"/>
            </a:pPr>
            <a:r>
              <a:rPr lang="en-US" altLang="zh-CN" sz="2000" dirty="0"/>
              <a:t>800</a:t>
            </a:r>
            <a:r>
              <a:rPr lang="zh-CN" altLang="en-US" sz="2000" dirty="0"/>
              <a:t>元</a:t>
            </a:r>
            <a:r>
              <a:rPr lang="en-US" altLang="zh-CN" sz="2000" dirty="0"/>
              <a:t>/</a:t>
            </a:r>
            <a:r>
              <a:rPr lang="zh-CN" altLang="en-US" sz="2000" dirty="0"/>
              <a:t>台，中国</a:t>
            </a:r>
            <a:r>
              <a:rPr lang="en-US" altLang="zh-CN" sz="2000" dirty="0"/>
              <a:t>4.3</a:t>
            </a:r>
            <a:r>
              <a:rPr lang="zh-CN" altLang="en-US" sz="2000" dirty="0"/>
              <a:t>亿户家庭，中产家庭</a:t>
            </a:r>
            <a:r>
              <a:rPr lang="en-US" altLang="zh-CN" sz="2000" dirty="0"/>
              <a:t>31</a:t>
            </a:r>
            <a:r>
              <a:rPr lang="en-US" altLang="zh-CN" sz="2000" dirty="0" smtClean="0"/>
              <a:t>%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2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内容占位符 2"/>
          <p:cNvSpPr txBox="1">
            <a:spLocks/>
          </p:cNvSpPr>
          <p:nvPr/>
        </p:nvSpPr>
        <p:spPr>
          <a:xfrm>
            <a:off x="467544" y="476916"/>
            <a:ext cx="2700300" cy="6660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积木机器人   氪系列 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  <p:pic>
        <p:nvPicPr>
          <p:cNvPr id="11265" name="Picture 1" descr="C:\Users\Administrator\AppData\Roaming\Tencent\Users\475686268\QQ\WinTemp\RichOle\HX)M@LUG`@M1$HB9RVJTX]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141274"/>
            <a:ext cx="6929486" cy="32878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290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  <p:sp>
        <p:nvSpPr>
          <p:cNvPr id="13" name="内容占位符 2"/>
          <p:cNvSpPr txBox="1">
            <a:spLocks/>
          </p:cNvSpPr>
          <p:nvPr/>
        </p:nvSpPr>
        <p:spPr>
          <a:xfrm>
            <a:off x="467544" y="476916"/>
            <a:ext cx="2961448" cy="6660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移动机器人   奥科流思 </a:t>
            </a:r>
          </a:p>
        </p:txBody>
      </p:sp>
      <p:pic>
        <p:nvPicPr>
          <p:cNvPr id="43009" name="Picture 1" descr="C:\Users\Administrator\AppData\Roaming\Tencent\Users\475686268\QQ\WinTemp\RichOle\U9BC`Z(0W5(33AO0TN61JB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1000114"/>
            <a:ext cx="2714644" cy="3276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10" name="Picture 2" descr="C:\Users\Administrator\AppData\Roaming\Tencent\Users\475686268\QQ\WinTemp\RichOle\OU~4K8Z5E)69)NRG`1_2W5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4315036"/>
            <a:ext cx="1857388" cy="3998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221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C:\Users\Administrator\AppData\Roaming\Tencent\Users\475686268\QQ\WinTemp\RichOle\RVFB{_8OLB%OI@XJR{W()%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300171"/>
            <a:ext cx="5934075" cy="2486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内容占位符 2"/>
          <p:cNvSpPr txBox="1">
            <a:spLocks/>
          </p:cNvSpPr>
          <p:nvPr/>
        </p:nvSpPr>
        <p:spPr>
          <a:xfrm>
            <a:off x="467544" y="476916"/>
            <a:ext cx="2961448" cy="6660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飞行机器人   虹湾系列 </a:t>
            </a:r>
          </a:p>
        </p:txBody>
      </p:sp>
      <p:pic>
        <p:nvPicPr>
          <p:cNvPr id="44034" name="Picture 2" descr="C:\Users\Administrator\AppData\Roaming\Tencent\Users\475686268\QQ\WinTemp\RichOle\{H1$(7[}TIS6]90CN9P{PM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995826"/>
            <a:ext cx="1428760" cy="433312"/>
          </a:xfrm>
          <a:prstGeom prst="rect">
            <a:avLst/>
          </a:prstGeom>
          <a:noFill/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>
          <a:xfrm>
            <a:off x="467544" y="476916"/>
            <a:ext cx="3532952" cy="6660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400" b="1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类人机器人   珠穆朗玛系列 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8" r="29403"/>
          <a:stretch/>
        </p:blipFill>
        <p:spPr>
          <a:xfrm>
            <a:off x="7215206" y="0"/>
            <a:ext cx="1584350" cy="1059582"/>
          </a:xfrm>
          <a:prstGeom prst="rect">
            <a:avLst/>
          </a:prstGeom>
        </p:spPr>
      </p:pic>
      <p:pic>
        <p:nvPicPr>
          <p:cNvPr id="45057" name="Picture 1" descr="C:\Users\Administrator\AppData\Roaming\Tencent\Users\475686268\QQ\WinTemp\RichOle\(]@C5_0UK_V`L1)NVM7(VG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276349"/>
            <a:ext cx="6747053" cy="3009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1428729" y="1428742"/>
            <a:ext cx="6357981" cy="1244125"/>
          </a:xfrm>
          <a:prstGeom prst="round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4" name="Picture 2" descr="C:\Documents and Settings\wangym\桌面\partner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654877"/>
            <a:ext cx="5289170" cy="847466"/>
          </a:xfrm>
          <a:prstGeom prst="rect">
            <a:avLst/>
          </a:prstGeom>
          <a:noFill/>
        </p:spPr>
      </p:pic>
      <p:sp>
        <p:nvSpPr>
          <p:cNvPr id="8" name="圆角矩形 7"/>
          <p:cNvSpPr/>
          <p:nvPr/>
        </p:nvSpPr>
        <p:spPr>
          <a:xfrm>
            <a:off x="1428728" y="3744438"/>
            <a:ext cx="2714644" cy="642942"/>
          </a:xfrm>
          <a:prstGeom prst="round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06154" y="3851594"/>
            <a:ext cx="1980029" cy="5232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技术竞争力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072065" y="3744438"/>
            <a:ext cx="2714644" cy="642942"/>
          </a:xfrm>
          <a:prstGeom prst="round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 anchorCtr="1"/>
          <a:lstStyle/>
          <a:p>
            <a:pPr algn="ctr"/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0695" y="3851594"/>
            <a:ext cx="1980029" cy="5232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团队竞争力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上箭头 11"/>
          <p:cNvSpPr/>
          <p:nvPr/>
        </p:nvSpPr>
        <p:spPr>
          <a:xfrm>
            <a:off x="2543734" y="2833603"/>
            <a:ext cx="484632" cy="733806"/>
          </a:xfrm>
          <a:prstGeom prst="upArrow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上箭头 12"/>
          <p:cNvSpPr/>
          <p:nvPr/>
        </p:nvSpPr>
        <p:spPr>
          <a:xfrm>
            <a:off x="6187071" y="2833603"/>
            <a:ext cx="484632" cy="733806"/>
          </a:xfrm>
          <a:prstGeom prst="upArrow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7704" y="249492"/>
            <a:ext cx="3065602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3.  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核心</a:t>
            </a:r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竞争力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9" grpId="0"/>
      <p:bldP spid="10" grpId="0" animBg="1"/>
      <p:bldP spid="11" grpId="0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388" y="1852710"/>
            <a:ext cx="6089330" cy="28503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577704" y="249492"/>
            <a:ext cx="5434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3.  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核心竞争力</a:t>
            </a:r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知识产权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642910" y="962389"/>
            <a:ext cx="785818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黑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截止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日，共有</a:t>
            </a:r>
            <a:r>
              <a:rPr lang="en-US" altLang="zh-CN" sz="4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161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项专利，其中发明专利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42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项，已授权软件著作权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30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项。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621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7704" y="249492"/>
            <a:ext cx="6065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3.  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核心竞争力</a:t>
            </a:r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团队竞争力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85852" y="880988"/>
            <a:ext cx="4786346" cy="615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buNone/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公司创始人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恽为民博士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</a:p>
        </p:txBody>
      </p:sp>
      <p:pic>
        <p:nvPicPr>
          <p:cNvPr id="7" name="图片 6" descr="_MG_2050"/>
          <p:cNvPicPr>
            <a:picLocks noChangeAspect="1"/>
          </p:cNvPicPr>
          <p:nvPr/>
        </p:nvPicPr>
        <p:blipFill>
          <a:blip r:embed="rId2" cstate="print"/>
          <a:srcRect t="15371"/>
          <a:stretch>
            <a:fillRect/>
          </a:stretch>
        </p:blipFill>
        <p:spPr>
          <a:xfrm>
            <a:off x="4929191" y="1678869"/>
            <a:ext cx="2785894" cy="30111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143504" y="976552"/>
            <a:ext cx="3929090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CEO  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费旭锋 先生 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3800"/>
              </a:lnSpc>
              <a:buNone/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678868"/>
            <a:ext cx="2933700" cy="30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1444121" y="2694144"/>
            <a:ext cx="655735" cy="2023591"/>
            <a:chOff x="2518221" y="2219372"/>
            <a:chExt cx="655735" cy="2023591"/>
          </a:xfrm>
          <a:solidFill>
            <a:srgbClr val="004887"/>
          </a:solidFill>
        </p:grpSpPr>
        <p:grpSp>
          <p:nvGrpSpPr>
            <p:cNvPr id="7" name="Group 56"/>
            <p:cNvGrpSpPr>
              <a:grpSpLocks noChangeAspect="1"/>
            </p:cNvGrpSpPr>
            <p:nvPr/>
          </p:nvGrpSpPr>
          <p:grpSpPr bwMode="auto">
            <a:xfrm>
              <a:off x="2518221" y="2219372"/>
              <a:ext cx="655735" cy="1011018"/>
              <a:chOff x="695" y="1650"/>
              <a:chExt cx="598" cy="922"/>
            </a:xfrm>
            <a:grpFill/>
          </p:grpSpPr>
          <p:sp>
            <p:nvSpPr>
              <p:cNvPr id="9" name="Freeform 57"/>
              <p:cNvSpPr>
                <a:spLocks/>
              </p:cNvSpPr>
              <p:nvPr/>
            </p:nvSpPr>
            <p:spPr bwMode="auto">
              <a:xfrm>
                <a:off x="695" y="2037"/>
                <a:ext cx="598" cy="535"/>
              </a:xfrm>
              <a:custGeom>
                <a:avLst/>
                <a:gdLst>
                  <a:gd name="T0" fmla="*/ 300 w 678"/>
                  <a:gd name="T1" fmla="*/ 206 h 608"/>
                  <a:gd name="T2" fmla="*/ 284 w 678"/>
                  <a:gd name="T3" fmla="*/ 185 h 608"/>
                  <a:gd name="T4" fmla="*/ 293 w 678"/>
                  <a:gd name="T5" fmla="*/ 166 h 608"/>
                  <a:gd name="T6" fmla="*/ 389 w 678"/>
                  <a:gd name="T7" fmla="*/ 164 h 608"/>
                  <a:gd name="T8" fmla="*/ 398 w 678"/>
                  <a:gd name="T9" fmla="*/ 183 h 608"/>
                  <a:gd name="T10" fmla="*/ 382 w 678"/>
                  <a:gd name="T11" fmla="*/ 205 h 608"/>
                  <a:gd name="T12" fmla="*/ 386 w 678"/>
                  <a:gd name="T13" fmla="*/ 212 h 608"/>
                  <a:gd name="T14" fmla="*/ 448 w 678"/>
                  <a:gd name="T15" fmla="*/ 188 h 608"/>
                  <a:gd name="T16" fmla="*/ 576 w 678"/>
                  <a:gd name="T17" fmla="*/ 25 h 608"/>
                  <a:gd name="T18" fmla="*/ 608 w 678"/>
                  <a:gd name="T19" fmla="*/ 6 h 608"/>
                  <a:gd name="T20" fmla="*/ 623 w 678"/>
                  <a:gd name="T21" fmla="*/ 38 h 608"/>
                  <a:gd name="T22" fmla="*/ 519 w 678"/>
                  <a:gd name="T23" fmla="*/ 198 h 608"/>
                  <a:gd name="T24" fmla="*/ 503 w 678"/>
                  <a:gd name="T25" fmla="*/ 241 h 608"/>
                  <a:gd name="T26" fmla="*/ 550 w 678"/>
                  <a:gd name="T27" fmla="*/ 316 h 608"/>
                  <a:gd name="T28" fmla="*/ 677 w 678"/>
                  <a:gd name="T29" fmla="*/ 504 h 608"/>
                  <a:gd name="T30" fmla="*/ 678 w 678"/>
                  <a:gd name="T31" fmla="*/ 583 h 608"/>
                  <a:gd name="T32" fmla="*/ 652 w 678"/>
                  <a:gd name="T33" fmla="*/ 608 h 608"/>
                  <a:gd name="T34" fmla="*/ 540 w 678"/>
                  <a:gd name="T35" fmla="*/ 608 h 608"/>
                  <a:gd name="T36" fmla="*/ 27 w 678"/>
                  <a:gd name="T37" fmla="*/ 608 h 608"/>
                  <a:gd name="T38" fmla="*/ 1 w 678"/>
                  <a:gd name="T39" fmla="*/ 584 h 608"/>
                  <a:gd name="T40" fmla="*/ 5 w 678"/>
                  <a:gd name="T41" fmla="*/ 488 h 608"/>
                  <a:gd name="T42" fmla="*/ 140 w 678"/>
                  <a:gd name="T43" fmla="*/ 314 h 608"/>
                  <a:gd name="T44" fmla="*/ 178 w 678"/>
                  <a:gd name="T45" fmla="*/ 262 h 608"/>
                  <a:gd name="T46" fmla="*/ 147 w 678"/>
                  <a:gd name="T47" fmla="*/ 185 h 608"/>
                  <a:gd name="T48" fmla="*/ 56 w 678"/>
                  <a:gd name="T49" fmla="*/ 35 h 608"/>
                  <a:gd name="T50" fmla="*/ 70 w 678"/>
                  <a:gd name="T51" fmla="*/ 6 h 608"/>
                  <a:gd name="T52" fmla="*/ 102 w 678"/>
                  <a:gd name="T53" fmla="*/ 22 h 608"/>
                  <a:gd name="T54" fmla="*/ 221 w 678"/>
                  <a:gd name="T55" fmla="*/ 181 h 608"/>
                  <a:gd name="T56" fmla="*/ 295 w 678"/>
                  <a:gd name="T57" fmla="*/ 214 h 608"/>
                  <a:gd name="T58" fmla="*/ 300 w 678"/>
                  <a:gd name="T59" fmla="*/ 206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78" h="608">
                    <a:moveTo>
                      <a:pt x="300" y="206"/>
                    </a:moveTo>
                    <a:cubicBezTo>
                      <a:pt x="295" y="199"/>
                      <a:pt x="290" y="192"/>
                      <a:pt x="284" y="185"/>
                    </a:cubicBezTo>
                    <a:cubicBezTo>
                      <a:pt x="276" y="174"/>
                      <a:pt x="279" y="166"/>
                      <a:pt x="293" y="166"/>
                    </a:cubicBezTo>
                    <a:cubicBezTo>
                      <a:pt x="325" y="165"/>
                      <a:pt x="357" y="164"/>
                      <a:pt x="389" y="164"/>
                    </a:cubicBezTo>
                    <a:cubicBezTo>
                      <a:pt x="403" y="164"/>
                      <a:pt x="405" y="172"/>
                      <a:pt x="398" y="183"/>
                    </a:cubicBezTo>
                    <a:cubicBezTo>
                      <a:pt x="393" y="191"/>
                      <a:pt x="387" y="198"/>
                      <a:pt x="382" y="205"/>
                    </a:cubicBezTo>
                    <a:cubicBezTo>
                      <a:pt x="383" y="208"/>
                      <a:pt x="385" y="210"/>
                      <a:pt x="386" y="212"/>
                    </a:cubicBezTo>
                    <a:cubicBezTo>
                      <a:pt x="407" y="204"/>
                      <a:pt x="429" y="198"/>
                      <a:pt x="448" y="188"/>
                    </a:cubicBezTo>
                    <a:cubicBezTo>
                      <a:pt x="513" y="152"/>
                      <a:pt x="557" y="97"/>
                      <a:pt x="576" y="25"/>
                    </a:cubicBezTo>
                    <a:cubicBezTo>
                      <a:pt x="582" y="6"/>
                      <a:pt x="589" y="0"/>
                      <a:pt x="608" y="6"/>
                    </a:cubicBezTo>
                    <a:cubicBezTo>
                      <a:pt x="628" y="11"/>
                      <a:pt x="628" y="21"/>
                      <a:pt x="623" y="38"/>
                    </a:cubicBezTo>
                    <a:cubicBezTo>
                      <a:pt x="603" y="102"/>
                      <a:pt x="570" y="156"/>
                      <a:pt x="519" y="198"/>
                    </a:cubicBezTo>
                    <a:cubicBezTo>
                      <a:pt x="504" y="210"/>
                      <a:pt x="505" y="225"/>
                      <a:pt x="503" y="241"/>
                    </a:cubicBezTo>
                    <a:cubicBezTo>
                      <a:pt x="498" y="280"/>
                      <a:pt x="511" y="300"/>
                      <a:pt x="550" y="316"/>
                    </a:cubicBezTo>
                    <a:cubicBezTo>
                      <a:pt x="630" y="350"/>
                      <a:pt x="673" y="416"/>
                      <a:pt x="677" y="504"/>
                    </a:cubicBezTo>
                    <a:cubicBezTo>
                      <a:pt x="678" y="530"/>
                      <a:pt x="677" y="556"/>
                      <a:pt x="678" y="583"/>
                    </a:cubicBezTo>
                    <a:cubicBezTo>
                      <a:pt x="678" y="601"/>
                      <a:pt x="671" y="608"/>
                      <a:pt x="652" y="608"/>
                    </a:cubicBezTo>
                    <a:cubicBezTo>
                      <a:pt x="615" y="607"/>
                      <a:pt x="577" y="608"/>
                      <a:pt x="540" y="608"/>
                    </a:cubicBezTo>
                    <a:cubicBezTo>
                      <a:pt x="369" y="608"/>
                      <a:pt x="198" y="607"/>
                      <a:pt x="27" y="608"/>
                    </a:cubicBezTo>
                    <a:cubicBezTo>
                      <a:pt x="9" y="608"/>
                      <a:pt x="0" y="603"/>
                      <a:pt x="1" y="584"/>
                    </a:cubicBezTo>
                    <a:cubicBezTo>
                      <a:pt x="3" y="552"/>
                      <a:pt x="2" y="520"/>
                      <a:pt x="5" y="488"/>
                    </a:cubicBezTo>
                    <a:cubicBezTo>
                      <a:pt x="13" y="402"/>
                      <a:pt x="64" y="347"/>
                      <a:pt x="140" y="314"/>
                    </a:cubicBezTo>
                    <a:cubicBezTo>
                      <a:pt x="166" y="303"/>
                      <a:pt x="179" y="292"/>
                      <a:pt x="178" y="262"/>
                    </a:cubicBezTo>
                    <a:cubicBezTo>
                      <a:pt x="177" y="231"/>
                      <a:pt x="173" y="207"/>
                      <a:pt x="147" y="185"/>
                    </a:cubicBezTo>
                    <a:cubicBezTo>
                      <a:pt x="100" y="146"/>
                      <a:pt x="73" y="93"/>
                      <a:pt x="56" y="35"/>
                    </a:cubicBezTo>
                    <a:cubicBezTo>
                      <a:pt x="52" y="21"/>
                      <a:pt x="52" y="11"/>
                      <a:pt x="70" y="6"/>
                    </a:cubicBezTo>
                    <a:cubicBezTo>
                      <a:pt x="86" y="2"/>
                      <a:pt x="97" y="3"/>
                      <a:pt x="102" y="22"/>
                    </a:cubicBezTo>
                    <a:cubicBezTo>
                      <a:pt x="121" y="91"/>
                      <a:pt x="159" y="145"/>
                      <a:pt x="221" y="181"/>
                    </a:cubicBezTo>
                    <a:cubicBezTo>
                      <a:pt x="244" y="195"/>
                      <a:pt x="270" y="203"/>
                      <a:pt x="295" y="214"/>
                    </a:cubicBezTo>
                    <a:cubicBezTo>
                      <a:pt x="297" y="211"/>
                      <a:pt x="299" y="209"/>
                      <a:pt x="300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" name="Freeform 58"/>
              <p:cNvSpPr>
                <a:spLocks noEditPoints="1"/>
              </p:cNvSpPr>
              <p:nvPr/>
            </p:nvSpPr>
            <p:spPr bwMode="auto">
              <a:xfrm>
                <a:off x="739" y="1650"/>
                <a:ext cx="512" cy="392"/>
              </a:xfrm>
              <a:custGeom>
                <a:avLst/>
                <a:gdLst>
                  <a:gd name="T0" fmla="*/ 326 w 580"/>
                  <a:gd name="T1" fmla="*/ 444 h 445"/>
                  <a:gd name="T2" fmla="*/ 301 w 580"/>
                  <a:gd name="T3" fmla="*/ 407 h 445"/>
                  <a:gd name="T4" fmla="*/ 282 w 580"/>
                  <a:gd name="T5" fmla="*/ 408 h 445"/>
                  <a:gd name="T6" fmla="*/ 259 w 580"/>
                  <a:gd name="T7" fmla="*/ 444 h 445"/>
                  <a:gd name="T8" fmla="*/ 90 w 580"/>
                  <a:gd name="T9" fmla="*/ 422 h 445"/>
                  <a:gd name="T10" fmla="*/ 70 w 580"/>
                  <a:gd name="T11" fmla="*/ 340 h 445"/>
                  <a:gd name="T12" fmla="*/ 3 w 580"/>
                  <a:gd name="T13" fmla="*/ 322 h 445"/>
                  <a:gd name="T14" fmla="*/ 576 w 580"/>
                  <a:gd name="T15" fmla="*/ 316 h 445"/>
                  <a:gd name="T16" fmla="*/ 522 w 580"/>
                  <a:gd name="T17" fmla="*/ 340 h 445"/>
                  <a:gd name="T18" fmla="*/ 493 w 580"/>
                  <a:gd name="T19" fmla="*/ 419 h 445"/>
                  <a:gd name="T20" fmla="*/ 395 w 580"/>
                  <a:gd name="T21" fmla="*/ 444 h 445"/>
                  <a:gd name="T22" fmla="*/ 521 w 580"/>
                  <a:gd name="T23" fmla="*/ 299 h 445"/>
                  <a:gd name="T24" fmla="*/ 320 w 580"/>
                  <a:gd name="T25" fmla="*/ 149 h 445"/>
                  <a:gd name="T26" fmla="*/ 221 w 580"/>
                  <a:gd name="T27" fmla="*/ 139 h 445"/>
                  <a:gd name="T28" fmla="*/ 57 w 580"/>
                  <a:gd name="T29" fmla="*/ 310 h 445"/>
                  <a:gd name="T30" fmla="*/ 236 w 580"/>
                  <a:gd name="T31" fmla="*/ 313 h 445"/>
                  <a:gd name="T32" fmla="*/ 282 w 580"/>
                  <a:gd name="T33" fmla="*/ 352 h 445"/>
                  <a:gd name="T34" fmla="*/ 291 w 580"/>
                  <a:gd name="T35" fmla="*/ 364 h 445"/>
                  <a:gd name="T36" fmla="*/ 301 w 580"/>
                  <a:gd name="T37" fmla="*/ 337 h 445"/>
                  <a:gd name="T38" fmla="*/ 504 w 580"/>
                  <a:gd name="T39" fmla="*/ 313 h 445"/>
                  <a:gd name="T40" fmla="*/ 375 w 580"/>
                  <a:gd name="T41" fmla="*/ 412 h 445"/>
                  <a:gd name="T42" fmla="*/ 400 w 580"/>
                  <a:gd name="T43" fmla="*/ 353 h 445"/>
                  <a:gd name="T44" fmla="*/ 450 w 580"/>
                  <a:gd name="T45" fmla="*/ 415 h 445"/>
                  <a:gd name="T46" fmla="*/ 449 w 580"/>
                  <a:gd name="T47" fmla="*/ 340 h 445"/>
                  <a:gd name="T48" fmla="*/ 348 w 580"/>
                  <a:gd name="T49" fmla="*/ 340 h 445"/>
                  <a:gd name="T50" fmla="*/ 330 w 580"/>
                  <a:gd name="T51" fmla="*/ 382 h 445"/>
                  <a:gd name="T52" fmla="*/ 206 w 580"/>
                  <a:gd name="T53" fmla="*/ 410 h 445"/>
                  <a:gd name="T54" fmla="*/ 251 w 580"/>
                  <a:gd name="T55" fmla="*/ 406 h 445"/>
                  <a:gd name="T56" fmla="*/ 238 w 580"/>
                  <a:gd name="T57" fmla="*/ 340 h 445"/>
                  <a:gd name="T58" fmla="*/ 119 w 580"/>
                  <a:gd name="T59" fmla="*/ 357 h 445"/>
                  <a:gd name="T60" fmla="*/ 130 w 580"/>
                  <a:gd name="T61" fmla="*/ 415 h 445"/>
                  <a:gd name="T62" fmla="*/ 176 w 580"/>
                  <a:gd name="T63" fmla="*/ 355 h 445"/>
                  <a:gd name="T64" fmla="*/ 206 w 580"/>
                  <a:gd name="T65" fmla="*/ 41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0" h="445">
                    <a:moveTo>
                      <a:pt x="395" y="444"/>
                    </a:moveTo>
                    <a:cubicBezTo>
                      <a:pt x="372" y="444"/>
                      <a:pt x="349" y="443"/>
                      <a:pt x="326" y="444"/>
                    </a:cubicBezTo>
                    <a:cubicBezTo>
                      <a:pt x="307" y="445"/>
                      <a:pt x="299" y="437"/>
                      <a:pt x="301" y="419"/>
                    </a:cubicBezTo>
                    <a:cubicBezTo>
                      <a:pt x="302" y="415"/>
                      <a:pt x="303" y="410"/>
                      <a:pt x="301" y="407"/>
                    </a:cubicBezTo>
                    <a:cubicBezTo>
                      <a:pt x="299" y="402"/>
                      <a:pt x="295" y="398"/>
                      <a:pt x="291" y="394"/>
                    </a:cubicBezTo>
                    <a:cubicBezTo>
                      <a:pt x="288" y="398"/>
                      <a:pt x="284" y="403"/>
                      <a:pt x="282" y="408"/>
                    </a:cubicBezTo>
                    <a:cubicBezTo>
                      <a:pt x="281" y="411"/>
                      <a:pt x="282" y="416"/>
                      <a:pt x="282" y="420"/>
                    </a:cubicBezTo>
                    <a:cubicBezTo>
                      <a:pt x="284" y="437"/>
                      <a:pt x="277" y="444"/>
                      <a:pt x="259" y="444"/>
                    </a:cubicBezTo>
                    <a:cubicBezTo>
                      <a:pt x="210" y="443"/>
                      <a:pt x="161" y="444"/>
                      <a:pt x="113" y="444"/>
                    </a:cubicBezTo>
                    <a:cubicBezTo>
                      <a:pt x="96" y="444"/>
                      <a:pt x="89" y="438"/>
                      <a:pt x="90" y="422"/>
                    </a:cubicBezTo>
                    <a:cubicBezTo>
                      <a:pt x="90" y="401"/>
                      <a:pt x="90" y="380"/>
                      <a:pt x="90" y="359"/>
                    </a:cubicBezTo>
                    <a:cubicBezTo>
                      <a:pt x="91" y="345"/>
                      <a:pt x="85" y="339"/>
                      <a:pt x="70" y="340"/>
                    </a:cubicBezTo>
                    <a:cubicBezTo>
                      <a:pt x="53" y="341"/>
                      <a:pt x="35" y="340"/>
                      <a:pt x="18" y="340"/>
                    </a:cubicBezTo>
                    <a:cubicBezTo>
                      <a:pt x="5" y="340"/>
                      <a:pt x="0" y="334"/>
                      <a:pt x="3" y="322"/>
                    </a:cubicBezTo>
                    <a:cubicBezTo>
                      <a:pt x="47" y="127"/>
                      <a:pt x="262" y="0"/>
                      <a:pt x="450" y="130"/>
                    </a:cubicBezTo>
                    <a:cubicBezTo>
                      <a:pt x="516" y="175"/>
                      <a:pt x="556" y="238"/>
                      <a:pt x="576" y="316"/>
                    </a:cubicBezTo>
                    <a:cubicBezTo>
                      <a:pt x="580" y="332"/>
                      <a:pt x="576" y="341"/>
                      <a:pt x="558" y="340"/>
                    </a:cubicBezTo>
                    <a:cubicBezTo>
                      <a:pt x="546" y="340"/>
                      <a:pt x="534" y="341"/>
                      <a:pt x="522" y="340"/>
                    </a:cubicBezTo>
                    <a:cubicBezTo>
                      <a:pt x="499" y="337"/>
                      <a:pt x="489" y="345"/>
                      <a:pt x="492" y="369"/>
                    </a:cubicBezTo>
                    <a:cubicBezTo>
                      <a:pt x="494" y="385"/>
                      <a:pt x="492" y="402"/>
                      <a:pt x="493" y="419"/>
                    </a:cubicBezTo>
                    <a:cubicBezTo>
                      <a:pt x="494" y="438"/>
                      <a:pt x="486" y="445"/>
                      <a:pt x="467" y="444"/>
                    </a:cubicBezTo>
                    <a:cubicBezTo>
                      <a:pt x="443" y="443"/>
                      <a:pt x="419" y="444"/>
                      <a:pt x="395" y="444"/>
                    </a:cubicBezTo>
                    <a:close/>
                    <a:moveTo>
                      <a:pt x="522" y="310"/>
                    </a:moveTo>
                    <a:cubicBezTo>
                      <a:pt x="522" y="305"/>
                      <a:pt x="522" y="302"/>
                      <a:pt x="521" y="299"/>
                    </a:cubicBezTo>
                    <a:cubicBezTo>
                      <a:pt x="490" y="218"/>
                      <a:pt x="437" y="162"/>
                      <a:pt x="352" y="136"/>
                    </a:cubicBezTo>
                    <a:cubicBezTo>
                      <a:pt x="336" y="132"/>
                      <a:pt x="328" y="137"/>
                      <a:pt x="320" y="149"/>
                    </a:cubicBezTo>
                    <a:cubicBezTo>
                      <a:pt x="286" y="195"/>
                      <a:pt x="286" y="195"/>
                      <a:pt x="253" y="149"/>
                    </a:cubicBezTo>
                    <a:cubicBezTo>
                      <a:pt x="244" y="137"/>
                      <a:pt x="235" y="134"/>
                      <a:pt x="221" y="139"/>
                    </a:cubicBezTo>
                    <a:cubicBezTo>
                      <a:pt x="181" y="151"/>
                      <a:pt x="146" y="172"/>
                      <a:pt x="118" y="202"/>
                    </a:cubicBezTo>
                    <a:cubicBezTo>
                      <a:pt x="89" y="232"/>
                      <a:pt x="68" y="267"/>
                      <a:pt x="57" y="310"/>
                    </a:cubicBezTo>
                    <a:cubicBezTo>
                      <a:pt x="65" y="311"/>
                      <a:pt x="71" y="313"/>
                      <a:pt x="77" y="313"/>
                    </a:cubicBezTo>
                    <a:cubicBezTo>
                      <a:pt x="130" y="313"/>
                      <a:pt x="183" y="313"/>
                      <a:pt x="236" y="313"/>
                    </a:cubicBezTo>
                    <a:cubicBezTo>
                      <a:pt x="250" y="313"/>
                      <a:pt x="266" y="312"/>
                      <a:pt x="277" y="318"/>
                    </a:cubicBezTo>
                    <a:cubicBezTo>
                      <a:pt x="283" y="322"/>
                      <a:pt x="281" y="340"/>
                      <a:pt x="282" y="352"/>
                    </a:cubicBezTo>
                    <a:cubicBezTo>
                      <a:pt x="282" y="352"/>
                      <a:pt x="282" y="353"/>
                      <a:pt x="282" y="354"/>
                    </a:cubicBezTo>
                    <a:cubicBezTo>
                      <a:pt x="285" y="357"/>
                      <a:pt x="288" y="361"/>
                      <a:pt x="291" y="364"/>
                    </a:cubicBezTo>
                    <a:cubicBezTo>
                      <a:pt x="294" y="360"/>
                      <a:pt x="299" y="357"/>
                      <a:pt x="301" y="353"/>
                    </a:cubicBezTo>
                    <a:cubicBezTo>
                      <a:pt x="303" y="348"/>
                      <a:pt x="302" y="342"/>
                      <a:pt x="301" y="337"/>
                    </a:cubicBezTo>
                    <a:cubicBezTo>
                      <a:pt x="299" y="317"/>
                      <a:pt x="308" y="312"/>
                      <a:pt x="327" y="313"/>
                    </a:cubicBezTo>
                    <a:cubicBezTo>
                      <a:pt x="386" y="314"/>
                      <a:pt x="445" y="313"/>
                      <a:pt x="504" y="313"/>
                    </a:cubicBezTo>
                    <a:cubicBezTo>
                      <a:pt x="510" y="313"/>
                      <a:pt x="516" y="312"/>
                      <a:pt x="522" y="310"/>
                    </a:cubicBezTo>
                    <a:close/>
                    <a:moveTo>
                      <a:pt x="375" y="412"/>
                    </a:moveTo>
                    <a:cubicBezTo>
                      <a:pt x="361" y="394"/>
                      <a:pt x="349" y="379"/>
                      <a:pt x="367" y="360"/>
                    </a:cubicBezTo>
                    <a:cubicBezTo>
                      <a:pt x="376" y="350"/>
                      <a:pt x="386" y="343"/>
                      <a:pt x="400" y="353"/>
                    </a:cubicBezTo>
                    <a:cubicBezTo>
                      <a:pt x="427" y="372"/>
                      <a:pt x="415" y="392"/>
                      <a:pt x="399" y="416"/>
                    </a:cubicBezTo>
                    <a:cubicBezTo>
                      <a:pt x="419" y="416"/>
                      <a:pt x="436" y="419"/>
                      <a:pt x="450" y="415"/>
                    </a:cubicBezTo>
                    <a:cubicBezTo>
                      <a:pt x="478" y="406"/>
                      <a:pt x="459" y="381"/>
                      <a:pt x="463" y="364"/>
                    </a:cubicBezTo>
                    <a:cubicBezTo>
                      <a:pt x="466" y="353"/>
                      <a:pt x="466" y="340"/>
                      <a:pt x="449" y="340"/>
                    </a:cubicBezTo>
                    <a:cubicBezTo>
                      <a:pt x="448" y="340"/>
                      <a:pt x="447" y="340"/>
                      <a:pt x="446" y="340"/>
                    </a:cubicBezTo>
                    <a:cubicBezTo>
                      <a:pt x="414" y="340"/>
                      <a:pt x="381" y="340"/>
                      <a:pt x="348" y="340"/>
                    </a:cubicBezTo>
                    <a:cubicBezTo>
                      <a:pt x="333" y="339"/>
                      <a:pt x="328" y="346"/>
                      <a:pt x="329" y="360"/>
                    </a:cubicBezTo>
                    <a:cubicBezTo>
                      <a:pt x="330" y="367"/>
                      <a:pt x="330" y="374"/>
                      <a:pt x="330" y="382"/>
                    </a:cubicBezTo>
                    <a:cubicBezTo>
                      <a:pt x="329" y="418"/>
                      <a:pt x="333" y="421"/>
                      <a:pt x="375" y="412"/>
                    </a:cubicBezTo>
                    <a:close/>
                    <a:moveTo>
                      <a:pt x="206" y="410"/>
                    </a:moveTo>
                    <a:cubicBezTo>
                      <a:pt x="207" y="413"/>
                      <a:pt x="208" y="416"/>
                      <a:pt x="209" y="418"/>
                    </a:cubicBezTo>
                    <a:cubicBezTo>
                      <a:pt x="224" y="414"/>
                      <a:pt x="248" y="414"/>
                      <a:pt x="251" y="406"/>
                    </a:cubicBezTo>
                    <a:cubicBezTo>
                      <a:pt x="258" y="389"/>
                      <a:pt x="254" y="368"/>
                      <a:pt x="252" y="349"/>
                    </a:cubicBezTo>
                    <a:cubicBezTo>
                      <a:pt x="252" y="346"/>
                      <a:pt x="243" y="340"/>
                      <a:pt x="238" y="340"/>
                    </a:cubicBezTo>
                    <a:cubicBezTo>
                      <a:pt x="204" y="340"/>
                      <a:pt x="169" y="339"/>
                      <a:pt x="135" y="341"/>
                    </a:cubicBezTo>
                    <a:cubicBezTo>
                      <a:pt x="129" y="341"/>
                      <a:pt x="119" y="352"/>
                      <a:pt x="119" y="357"/>
                    </a:cubicBezTo>
                    <a:cubicBezTo>
                      <a:pt x="122" y="377"/>
                      <a:pt x="108" y="399"/>
                      <a:pt x="128" y="415"/>
                    </a:cubicBezTo>
                    <a:cubicBezTo>
                      <a:pt x="129" y="415"/>
                      <a:pt x="130" y="415"/>
                      <a:pt x="130" y="415"/>
                    </a:cubicBezTo>
                    <a:cubicBezTo>
                      <a:pt x="146" y="415"/>
                      <a:pt x="161" y="415"/>
                      <a:pt x="181" y="415"/>
                    </a:cubicBezTo>
                    <a:cubicBezTo>
                      <a:pt x="165" y="393"/>
                      <a:pt x="152" y="374"/>
                      <a:pt x="176" y="355"/>
                    </a:cubicBezTo>
                    <a:cubicBezTo>
                      <a:pt x="189" y="346"/>
                      <a:pt x="199" y="347"/>
                      <a:pt x="210" y="358"/>
                    </a:cubicBezTo>
                    <a:cubicBezTo>
                      <a:pt x="230" y="377"/>
                      <a:pt x="219" y="393"/>
                      <a:pt x="206" y="4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" name="Freeform 59"/>
              <p:cNvSpPr>
                <a:spLocks/>
              </p:cNvSpPr>
              <p:nvPr/>
            </p:nvSpPr>
            <p:spPr bwMode="auto">
              <a:xfrm>
                <a:off x="885" y="2077"/>
                <a:ext cx="224" cy="92"/>
              </a:xfrm>
              <a:custGeom>
                <a:avLst/>
                <a:gdLst>
                  <a:gd name="T0" fmla="*/ 116 w 254"/>
                  <a:gd name="T1" fmla="*/ 103 h 104"/>
                  <a:gd name="T2" fmla="*/ 5 w 254"/>
                  <a:gd name="T3" fmla="*/ 30 h 104"/>
                  <a:gd name="T4" fmla="*/ 7 w 254"/>
                  <a:gd name="T5" fmla="*/ 1 h 104"/>
                  <a:gd name="T6" fmla="*/ 30 w 254"/>
                  <a:gd name="T7" fmla="*/ 10 h 104"/>
                  <a:gd name="T8" fmla="*/ 224 w 254"/>
                  <a:gd name="T9" fmla="*/ 11 h 104"/>
                  <a:gd name="T10" fmla="*/ 248 w 254"/>
                  <a:gd name="T11" fmla="*/ 0 h 104"/>
                  <a:gd name="T12" fmla="*/ 250 w 254"/>
                  <a:gd name="T13" fmla="*/ 30 h 104"/>
                  <a:gd name="T14" fmla="*/ 116 w 254"/>
                  <a:gd name="T15" fmla="*/ 10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4" h="104">
                    <a:moveTo>
                      <a:pt x="116" y="103"/>
                    </a:moveTo>
                    <a:cubicBezTo>
                      <a:pt x="70" y="102"/>
                      <a:pt x="33" y="72"/>
                      <a:pt x="5" y="30"/>
                    </a:cubicBezTo>
                    <a:cubicBezTo>
                      <a:pt x="0" y="24"/>
                      <a:pt x="6" y="11"/>
                      <a:pt x="7" y="1"/>
                    </a:cubicBezTo>
                    <a:cubicBezTo>
                      <a:pt x="14" y="4"/>
                      <a:pt x="24" y="5"/>
                      <a:pt x="30" y="10"/>
                    </a:cubicBezTo>
                    <a:cubicBezTo>
                      <a:pt x="93" y="82"/>
                      <a:pt x="161" y="82"/>
                      <a:pt x="224" y="11"/>
                    </a:cubicBezTo>
                    <a:cubicBezTo>
                      <a:pt x="230" y="5"/>
                      <a:pt x="240" y="4"/>
                      <a:pt x="248" y="0"/>
                    </a:cubicBezTo>
                    <a:cubicBezTo>
                      <a:pt x="249" y="10"/>
                      <a:pt x="254" y="23"/>
                      <a:pt x="250" y="30"/>
                    </a:cubicBezTo>
                    <a:cubicBezTo>
                      <a:pt x="220" y="75"/>
                      <a:pt x="181" y="104"/>
                      <a:pt x="116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2518221" y="3231945"/>
              <a:ext cx="655735" cy="10110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mpact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414048" y="2689756"/>
            <a:ext cx="713853" cy="2042234"/>
            <a:chOff x="3488148" y="2214984"/>
            <a:chExt cx="713853" cy="2042234"/>
          </a:xfrm>
          <a:solidFill>
            <a:srgbClr val="004887"/>
          </a:solidFill>
        </p:grpSpPr>
        <p:grpSp>
          <p:nvGrpSpPr>
            <p:cNvPr id="13" name="Group 49"/>
            <p:cNvGrpSpPr>
              <a:grpSpLocks noChangeAspect="1"/>
            </p:cNvGrpSpPr>
            <p:nvPr/>
          </p:nvGrpSpPr>
          <p:grpSpPr bwMode="auto">
            <a:xfrm>
              <a:off x="3488148" y="2214984"/>
              <a:ext cx="713853" cy="1025273"/>
              <a:chOff x="5595" y="1669"/>
              <a:chExt cx="651" cy="935"/>
            </a:xfrm>
            <a:grpFill/>
          </p:grpSpPr>
          <p:sp>
            <p:nvSpPr>
              <p:cNvPr id="15" name="Freeform 50"/>
              <p:cNvSpPr>
                <a:spLocks/>
              </p:cNvSpPr>
              <p:nvPr/>
            </p:nvSpPr>
            <p:spPr bwMode="auto">
              <a:xfrm>
                <a:off x="5603" y="2311"/>
                <a:ext cx="637" cy="293"/>
              </a:xfrm>
              <a:custGeom>
                <a:avLst/>
                <a:gdLst>
                  <a:gd name="T0" fmla="*/ 352 w 714"/>
                  <a:gd name="T1" fmla="*/ 323 h 330"/>
                  <a:gd name="T2" fmla="*/ 29 w 714"/>
                  <a:gd name="T3" fmla="*/ 323 h 330"/>
                  <a:gd name="T4" fmla="*/ 1 w 714"/>
                  <a:gd name="T5" fmla="*/ 297 h 330"/>
                  <a:gd name="T6" fmla="*/ 33 w 714"/>
                  <a:gd name="T7" fmla="*/ 119 h 330"/>
                  <a:gd name="T8" fmla="*/ 130 w 714"/>
                  <a:gd name="T9" fmla="*/ 10 h 330"/>
                  <a:gd name="T10" fmla="*/ 163 w 714"/>
                  <a:gd name="T11" fmla="*/ 14 h 330"/>
                  <a:gd name="T12" fmla="*/ 336 w 714"/>
                  <a:gd name="T13" fmla="*/ 213 h 330"/>
                  <a:gd name="T14" fmla="*/ 372 w 714"/>
                  <a:gd name="T15" fmla="*/ 212 h 330"/>
                  <a:gd name="T16" fmla="*/ 543 w 714"/>
                  <a:gd name="T17" fmla="*/ 17 h 330"/>
                  <a:gd name="T18" fmla="*/ 582 w 714"/>
                  <a:gd name="T19" fmla="*/ 13 h 330"/>
                  <a:gd name="T20" fmla="*/ 706 w 714"/>
                  <a:gd name="T21" fmla="*/ 269 h 330"/>
                  <a:gd name="T22" fmla="*/ 651 w 714"/>
                  <a:gd name="T23" fmla="*/ 323 h 330"/>
                  <a:gd name="T24" fmla="*/ 352 w 714"/>
                  <a:gd name="T25" fmla="*/ 323 h 330"/>
                  <a:gd name="T26" fmla="*/ 352 w 714"/>
                  <a:gd name="T27" fmla="*/ 323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4" h="330">
                    <a:moveTo>
                      <a:pt x="352" y="323"/>
                    </a:moveTo>
                    <a:cubicBezTo>
                      <a:pt x="244" y="323"/>
                      <a:pt x="136" y="323"/>
                      <a:pt x="29" y="323"/>
                    </a:cubicBezTo>
                    <a:cubicBezTo>
                      <a:pt x="8" y="323"/>
                      <a:pt x="1" y="318"/>
                      <a:pt x="1" y="297"/>
                    </a:cubicBezTo>
                    <a:cubicBezTo>
                      <a:pt x="0" y="235"/>
                      <a:pt x="2" y="175"/>
                      <a:pt x="33" y="119"/>
                    </a:cubicBezTo>
                    <a:cubicBezTo>
                      <a:pt x="57" y="75"/>
                      <a:pt x="91" y="40"/>
                      <a:pt x="130" y="10"/>
                    </a:cubicBezTo>
                    <a:cubicBezTo>
                      <a:pt x="143" y="0"/>
                      <a:pt x="152" y="2"/>
                      <a:pt x="163" y="14"/>
                    </a:cubicBezTo>
                    <a:cubicBezTo>
                      <a:pt x="220" y="80"/>
                      <a:pt x="279" y="146"/>
                      <a:pt x="336" y="213"/>
                    </a:cubicBezTo>
                    <a:cubicBezTo>
                      <a:pt x="351" y="230"/>
                      <a:pt x="358" y="228"/>
                      <a:pt x="372" y="212"/>
                    </a:cubicBezTo>
                    <a:cubicBezTo>
                      <a:pt x="428" y="147"/>
                      <a:pt x="486" y="83"/>
                      <a:pt x="543" y="17"/>
                    </a:cubicBezTo>
                    <a:cubicBezTo>
                      <a:pt x="556" y="2"/>
                      <a:pt x="566" y="1"/>
                      <a:pt x="582" y="13"/>
                    </a:cubicBezTo>
                    <a:cubicBezTo>
                      <a:pt x="666" y="78"/>
                      <a:pt x="711" y="161"/>
                      <a:pt x="706" y="269"/>
                    </a:cubicBezTo>
                    <a:cubicBezTo>
                      <a:pt x="703" y="330"/>
                      <a:pt x="714" y="323"/>
                      <a:pt x="651" y="323"/>
                    </a:cubicBezTo>
                    <a:cubicBezTo>
                      <a:pt x="552" y="323"/>
                      <a:pt x="452" y="323"/>
                      <a:pt x="352" y="323"/>
                    </a:cubicBezTo>
                    <a:cubicBezTo>
                      <a:pt x="352" y="323"/>
                      <a:pt x="352" y="323"/>
                      <a:pt x="352" y="3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" name="Freeform 51"/>
              <p:cNvSpPr>
                <a:spLocks noEditPoints="1"/>
              </p:cNvSpPr>
              <p:nvPr/>
            </p:nvSpPr>
            <p:spPr bwMode="auto">
              <a:xfrm>
                <a:off x="5638" y="1669"/>
                <a:ext cx="555" cy="406"/>
              </a:xfrm>
              <a:custGeom>
                <a:avLst/>
                <a:gdLst>
                  <a:gd name="T0" fmla="*/ 442 w 623"/>
                  <a:gd name="T1" fmla="*/ 455 h 456"/>
                  <a:gd name="T2" fmla="*/ 363 w 623"/>
                  <a:gd name="T3" fmla="*/ 455 h 456"/>
                  <a:gd name="T4" fmla="*/ 331 w 623"/>
                  <a:gd name="T5" fmla="*/ 427 h 456"/>
                  <a:gd name="T6" fmla="*/ 313 w 623"/>
                  <a:gd name="T7" fmla="*/ 408 h 456"/>
                  <a:gd name="T8" fmla="*/ 295 w 623"/>
                  <a:gd name="T9" fmla="*/ 426 h 456"/>
                  <a:gd name="T10" fmla="*/ 263 w 623"/>
                  <a:gd name="T11" fmla="*/ 456 h 456"/>
                  <a:gd name="T12" fmla="*/ 101 w 623"/>
                  <a:gd name="T13" fmla="*/ 455 h 456"/>
                  <a:gd name="T14" fmla="*/ 69 w 623"/>
                  <a:gd name="T15" fmla="*/ 430 h 456"/>
                  <a:gd name="T16" fmla="*/ 47 w 623"/>
                  <a:gd name="T17" fmla="*/ 412 h 456"/>
                  <a:gd name="T18" fmla="*/ 3 w 623"/>
                  <a:gd name="T19" fmla="*/ 351 h 456"/>
                  <a:gd name="T20" fmla="*/ 458 w 623"/>
                  <a:gd name="T21" fmla="*/ 106 h 456"/>
                  <a:gd name="T22" fmla="*/ 623 w 623"/>
                  <a:gd name="T23" fmla="*/ 377 h 456"/>
                  <a:gd name="T24" fmla="*/ 596 w 623"/>
                  <a:gd name="T25" fmla="*/ 408 h 456"/>
                  <a:gd name="T26" fmla="*/ 571 w 623"/>
                  <a:gd name="T27" fmla="*/ 413 h 456"/>
                  <a:gd name="T28" fmla="*/ 556 w 623"/>
                  <a:gd name="T29" fmla="*/ 429 h 456"/>
                  <a:gd name="T30" fmla="*/ 525 w 623"/>
                  <a:gd name="T31" fmla="*/ 455 h 456"/>
                  <a:gd name="T32" fmla="*/ 442 w 623"/>
                  <a:gd name="T33" fmla="*/ 455 h 456"/>
                  <a:gd name="T34" fmla="*/ 218 w 623"/>
                  <a:gd name="T35" fmla="*/ 331 h 456"/>
                  <a:gd name="T36" fmla="*/ 220 w 623"/>
                  <a:gd name="T37" fmla="*/ 337 h 456"/>
                  <a:gd name="T38" fmla="*/ 261 w 623"/>
                  <a:gd name="T39" fmla="*/ 337 h 456"/>
                  <a:gd name="T40" fmla="*/ 296 w 623"/>
                  <a:gd name="T41" fmla="*/ 367 h 456"/>
                  <a:gd name="T42" fmla="*/ 312 w 623"/>
                  <a:gd name="T43" fmla="*/ 383 h 456"/>
                  <a:gd name="T44" fmla="*/ 331 w 623"/>
                  <a:gd name="T45" fmla="*/ 366 h 456"/>
                  <a:gd name="T46" fmla="*/ 365 w 623"/>
                  <a:gd name="T47" fmla="*/ 337 h 456"/>
                  <a:gd name="T48" fmla="*/ 429 w 623"/>
                  <a:gd name="T49" fmla="*/ 338 h 456"/>
                  <a:gd name="T50" fmla="*/ 514 w 623"/>
                  <a:gd name="T51" fmla="*/ 338 h 456"/>
                  <a:gd name="T52" fmla="*/ 452 w 623"/>
                  <a:gd name="T53" fmla="*/ 221 h 456"/>
                  <a:gd name="T54" fmla="*/ 422 w 623"/>
                  <a:gd name="T55" fmla="*/ 214 h 456"/>
                  <a:gd name="T56" fmla="*/ 303 w 623"/>
                  <a:gd name="T57" fmla="*/ 287 h 456"/>
                  <a:gd name="T58" fmla="*/ 218 w 623"/>
                  <a:gd name="T59" fmla="*/ 331 h 456"/>
                  <a:gd name="T60" fmla="*/ 427 w 623"/>
                  <a:gd name="T61" fmla="*/ 426 h 456"/>
                  <a:gd name="T62" fmla="*/ 433 w 623"/>
                  <a:gd name="T63" fmla="*/ 430 h 456"/>
                  <a:gd name="T64" fmla="*/ 484 w 623"/>
                  <a:gd name="T65" fmla="*/ 430 h 456"/>
                  <a:gd name="T66" fmla="*/ 531 w 623"/>
                  <a:gd name="T67" fmla="*/ 379 h 456"/>
                  <a:gd name="T68" fmla="*/ 530 w 623"/>
                  <a:gd name="T69" fmla="*/ 372 h 456"/>
                  <a:gd name="T70" fmla="*/ 520 w 623"/>
                  <a:gd name="T71" fmla="*/ 362 h 456"/>
                  <a:gd name="T72" fmla="*/ 421 w 623"/>
                  <a:gd name="T73" fmla="*/ 362 h 456"/>
                  <a:gd name="T74" fmla="*/ 427 w 623"/>
                  <a:gd name="T75" fmla="*/ 426 h 456"/>
                  <a:gd name="T76" fmla="*/ 207 w 623"/>
                  <a:gd name="T77" fmla="*/ 363 h 456"/>
                  <a:gd name="T78" fmla="*/ 105 w 623"/>
                  <a:gd name="T79" fmla="*/ 376 h 456"/>
                  <a:gd name="T80" fmla="*/ 95 w 623"/>
                  <a:gd name="T81" fmla="*/ 416 h 456"/>
                  <a:gd name="T82" fmla="*/ 105 w 623"/>
                  <a:gd name="T83" fmla="*/ 429 h 456"/>
                  <a:gd name="T84" fmla="*/ 198 w 623"/>
                  <a:gd name="T85" fmla="*/ 430 h 456"/>
                  <a:gd name="T86" fmla="*/ 204 w 623"/>
                  <a:gd name="T87" fmla="*/ 426 h 456"/>
                  <a:gd name="T88" fmla="*/ 207 w 623"/>
                  <a:gd name="T89" fmla="*/ 363 h 456"/>
                  <a:gd name="T90" fmla="*/ 407 w 623"/>
                  <a:gd name="T91" fmla="*/ 365 h 456"/>
                  <a:gd name="T92" fmla="*/ 402 w 623"/>
                  <a:gd name="T93" fmla="*/ 360 h 456"/>
                  <a:gd name="T94" fmla="*/ 360 w 623"/>
                  <a:gd name="T95" fmla="*/ 367 h 456"/>
                  <a:gd name="T96" fmla="*/ 360 w 623"/>
                  <a:gd name="T97" fmla="*/ 425 h 456"/>
                  <a:gd name="T98" fmla="*/ 399 w 623"/>
                  <a:gd name="T99" fmla="*/ 432 h 456"/>
                  <a:gd name="T100" fmla="*/ 405 w 623"/>
                  <a:gd name="T101" fmla="*/ 427 h 456"/>
                  <a:gd name="T102" fmla="*/ 407 w 623"/>
                  <a:gd name="T103" fmla="*/ 365 h 456"/>
                  <a:gd name="T104" fmla="*/ 224 w 623"/>
                  <a:gd name="T105" fmla="*/ 426 h 456"/>
                  <a:gd name="T106" fmla="*/ 231 w 623"/>
                  <a:gd name="T107" fmla="*/ 432 h 456"/>
                  <a:gd name="T108" fmla="*/ 266 w 623"/>
                  <a:gd name="T109" fmla="*/ 424 h 456"/>
                  <a:gd name="T110" fmla="*/ 265 w 623"/>
                  <a:gd name="T111" fmla="*/ 367 h 456"/>
                  <a:gd name="T112" fmla="*/ 226 w 623"/>
                  <a:gd name="T113" fmla="*/ 360 h 456"/>
                  <a:gd name="T114" fmla="*/ 221 w 623"/>
                  <a:gd name="T115" fmla="*/ 366 h 456"/>
                  <a:gd name="T116" fmla="*/ 224 w 623"/>
                  <a:gd name="T117" fmla="*/ 426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23" h="456">
                    <a:moveTo>
                      <a:pt x="442" y="455"/>
                    </a:moveTo>
                    <a:cubicBezTo>
                      <a:pt x="416" y="455"/>
                      <a:pt x="390" y="455"/>
                      <a:pt x="363" y="455"/>
                    </a:cubicBezTo>
                    <a:cubicBezTo>
                      <a:pt x="344" y="455"/>
                      <a:pt x="331" y="449"/>
                      <a:pt x="331" y="427"/>
                    </a:cubicBezTo>
                    <a:cubicBezTo>
                      <a:pt x="332" y="414"/>
                      <a:pt x="326" y="408"/>
                      <a:pt x="313" y="408"/>
                    </a:cubicBezTo>
                    <a:cubicBezTo>
                      <a:pt x="299" y="407"/>
                      <a:pt x="295" y="414"/>
                      <a:pt x="295" y="426"/>
                    </a:cubicBezTo>
                    <a:cubicBezTo>
                      <a:pt x="295" y="448"/>
                      <a:pt x="282" y="455"/>
                      <a:pt x="263" y="456"/>
                    </a:cubicBezTo>
                    <a:cubicBezTo>
                      <a:pt x="209" y="456"/>
                      <a:pt x="155" y="455"/>
                      <a:pt x="101" y="455"/>
                    </a:cubicBezTo>
                    <a:cubicBezTo>
                      <a:pt x="84" y="455"/>
                      <a:pt x="74" y="449"/>
                      <a:pt x="69" y="430"/>
                    </a:cubicBezTo>
                    <a:cubicBezTo>
                      <a:pt x="68" y="423"/>
                      <a:pt x="56" y="414"/>
                      <a:pt x="47" y="412"/>
                    </a:cubicBezTo>
                    <a:cubicBezTo>
                      <a:pt x="0" y="399"/>
                      <a:pt x="0" y="399"/>
                      <a:pt x="3" y="351"/>
                    </a:cubicBezTo>
                    <a:cubicBezTo>
                      <a:pt x="17" y="135"/>
                      <a:pt x="267" y="0"/>
                      <a:pt x="458" y="106"/>
                    </a:cubicBezTo>
                    <a:cubicBezTo>
                      <a:pt x="563" y="165"/>
                      <a:pt x="618" y="256"/>
                      <a:pt x="623" y="377"/>
                    </a:cubicBezTo>
                    <a:cubicBezTo>
                      <a:pt x="623" y="397"/>
                      <a:pt x="616" y="406"/>
                      <a:pt x="596" y="408"/>
                    </a:cubicBezTo>
                    <a:cubicBezTo>
                      <a:pt x="588" y="408"/>
                      <a:pt x="578" y="409"/>
                      <a:pt x="571" y="413"/>
                    </a:cubicBezTo>
                    <a:cubicBezTo>
                      <a:pt x="564" y="416"/>
                      <a:pt x="557" y="423"/>
                      <a:pt x="556" y="429"/>
                    </a:cubicBezTo>
                    <a:cubicBezTo>
                      <a:pt x="553" y="448"/>
                      <a:pt x="542" y="455"/>
                      <a:pt x="525" y="455"/>
                    </a:cubicBezTo>
                    <a:cubicBezTo>
                      <a:pt x="497" y="456"/>
                      <a:pt x="470" y="455"/>
                      <a:pt x="442" y="455"/>
                    </a:cubicBezTo>
                    <a:close/>
                    <a:moveTo>
                      <a:pt x="218" y="331"/>
                    </a:moveTo>
                    <a:cubicBezTo>
                      <a:pt x="219" y="333"/>
                      <a:pt x="219" y="335"/>
                      <a:pt x="220" y="337"/>
                    </a:cubicBezTo>
                    <a:cubicBezTo>
                      <a:pt x="233" y="337"/>
                      <a:pt x="247" y="337"/>
                      <a:pt x="261" y="337"/>
                    </a:cubicBezTo>
                    <a:cubicBezTo>
                      <a:pt x="281" y="337"/>
                      <a:pt x="294" y="344"/>
                      <a:pt x="296" y="367"/>
                    </a:cubicBezTo>
                    <a:cubicBezTo>
                      <a:pt x="296" y="373"/>
                      <a:pt x="305" y="381"/>
                      <a:pt x="312" y="383"/>
                    </a:cubicBezTo>
                    <a:cubicBezTo>
                      <a:pt x="324" y="387"/>
                      <a:pt x="332" y="380"/>
                      <a:pt x="331" y="366"/>
                    </a:cubicBezTo>
                    <a:cubicBezTo>
                      <a:pt x="331" y="343"/>
                      <a:pt x="345" y="336"/>
                      <a:pt x="365" y="337"/>
                    </a:cubicBezTo>
                    <a:cubicBezTo>
                      <a:pt x="387" y="337"/>
                      <a:pt x="408" y="337"/>
                      <a:pt x="429" y="338"/>
                    </a:cubicBezTo>
                    <a:cubicBezTo>
                      <a:pt x="457" y="338"/>
                      <a:pt x="485" y="338"/>
                      <a:pt x="514" y="338"/>
                    </a:cubicBezTo>
                    <a:cubicBezTo>
                      <a:pt x="492" y="296"/>
                      <a:pt x="470" y="259"/>
                      <a:pt x="452" y="221"/>
                    </a:cubicBezTo>
                    <a:cubicBezTo>
                      <a:pt x="443" y="202"/>
                      <a:pt x="437" y="205"/>
                      <a:pt x="422" y="214"/>
                    </a:cubicBezTo>
                    <a:cubicBezTo>
                      <a:pt x="383" y="239"/>
                      <a:pt x="344" y="264"/>
                      <a:pt x="303" y="287"/>
                    </a:cubicBezTo>
                    <a:cubicBezTo>
                      <a:pt x="276" y="303"/>
                      <a:pt x="247" y="317"/>
                      <a:pt x="218" y="331"/>
                    </a:cubicBezTo>
                    <a:close/>
                    <a:moveTo>
                      <a:pt x="427" y="426"/>
                    </a:moveTo>
                    <a:cubicBezTo>
                      <a:pt x="429" y="428"/>
                      <a:pt x="431" y="429"/>
                      <a:pt x="433" y="430"/>
                    </a:cubicBezTo>
                    <a:cubicBezTo>
                      <a:pt x="450" y="430"/>
                      <a:pt x="467" y="431"/>
                      <a:pt x="484" y="430"/>
                    </a:cubicBezTo>
                    <a:cubicBezTo>
                      <a:pt x="533" y="430"/>
                      <a:pt x="533" y="441"/>
                      <a:pt x="531" y="379"/>
                    </a:cubicBezTo>
                    <a:cubicBezTo>
                      <a:pt x="531" y="377"/>
                      <a:pt x="532" y="374"/>
                      <a:pt x="530" y="372"/>
                    </a:cubicBezTo>
                    <a:cubicBezTo>
                      <a:pt x="527" y="368"/>
                      <a:pt x="523" y="362"/>
                      <a:pt x="520" y="362"/>
                    </a:cubicBezTo>
                    <a:cubicBezTo>
                      <a:pt x="489" y="361"/>
                      <a:pt x="459" y="362"/>
                      <a:pt x="421" y="362"/>
                    </a:cubicBezTo>
                    <a:cubicBezTo>
                      <a:pt x="450" y="385"/>
                      <a:pt x="453" y="405"/>
                      <a:pt x="427" y="426"/>
                    </a:cubicBezTo>
                    <a:close/>
                    <a:moveTo>
                      <a:pt x="207" y="363"/>
                    </a:moveTo>
                    <a:cubicBezTo>
                      <a:pt x="168" y="360"/>
                      <a:pt x="134" y="357"/>
                      <a:pt x="105" y="376"/>
                    </a:cubicBezTo>
                    <a:cubicBezTo>
                      <a:pt x="97" y="382"/>
                      <a:pt x="97" y="402"/>
                      <a:pt x="95" y="416"/>
                    </a:cubicBezTo>
                    <a:cubicBezTo>
                      <a:pt x="95" y="420"/>
                      <a:pt x="101" y="429"/>
                      <a:pt x="105" y="429"/>
                    </a:cubicBezTo>
                    <a:cubicBezTo>
                      <a:pt x="136" y="430"/>
                      <a:pt x="167" y="430"/>
                      <a:pt x="198" y="430"/>
                    </a:cubicBezTo>
                    <a:cubicBezTo>
                      <a:pt x="200" y="429"/>
                      <a:pt x="202" y="427"/>
                      <a:pt x="204" y="426"/>
                    </a:cubicBezTo>
                    <a:cubicBezTo>
                      <a:pt x="172" y="404"/>
                      <a:pt x="181" y="384"/>
                      <a:pt x="207" y="363"/>
                    </a:cubicBezTo>
                    <a:close/>
                    <a:moveTo>
                      <a:pt x="407" y="365"/>
                    </a:moveTo>
                    <a:cubicBezTo>
                      <a:pt x="406" y="364"/>
                      <a:pt x="404" y="362"/>
                      <a:pt x="402" y="360"/>
                    </a:cubicBezTo>
                    <a:cubicBezTo>
                      <a:pt x="387" y="362"/>
                      <a:pt x="362" y="361"/>
                      <a:pt x="360" y="367"/>
                    </a:cubicBezTo>
                    <a:cubicBezTo>
                      <a:pt x="354" y="385"/>
                      <a:pt x="355" y="407"/>
                      <a:pt x="360" y="425"/>
                    </a:cubicBezTo>
                    <a:cubicBezTo>
                      <a:pt x="361" y="430"/>
                      <a:pt x="386" y="430"/>
                      <a:pt x="399" y="432"/>
                    </a:cubicBezTo>
                    <a:cubicBezTo>
                      <a:pt x="401" y="430"/>
                      <a:pt x="403" y="428"/>
                      <a:pt x="405" y="427"/>
                    </a:cubicBezTo>
                    <a:cubicBezTo>
                      <a:pt x="379" y="405"/>
                      <a:pt x="381" y="385"/>
                      <a:pt x="407" y="365"/>
                    </a:cubicBezTo>
                    <a:close/>
                    <a:moveTo>
                      <a:pt x="224" y="426"/>
                    </a:moveTo>
                    <a:cubicBezTo>
                      <a:pt x="226" y="428"/>
                      <a:pt x="228" y="430"/>
                      <a:pt x="231" y="432"/>
                    </a:cubicBezTo>
                    <a:cubicBezTo>
                      <a:pt x="243" y="430"/>
                      <a:pt x="265" y="429"/>
                      <a:pt x="266" y="424"/>
                    </a:cubicBezTo>
                    <a:cubicBezTo>
                      <a:pt x="270" y="406"/>
                      <a:pt x="270" y="385"/>
                      <a:pt x="265" y="367"/>
                    </a:cubicBezTo>
                    <a:cubicBezTo>
                      <a:pt x="264" y="362"/>
                      <a:pt x="240" y="363"/>
                      <a:pt x="226" y="360"/>
                    </a:cubicBezTo>
                    <a:cubicBezTo>
                      <a:pt x="225" y="362"/>
                      <a:pt x="223" y="364"/>
                      <a:pt x="221" y="366"/>
                    </a:cubicBezTo>
                    <a:cubicBezTo>
                      <a:pt x="249" y="385"/>
                      <a:pt x="252" y="405"/>
                      <a:pt x="224" y="4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" name="Freeform 52"/>
              <p:cNvSpPr>
                <a:spLocks/>
              </p:cNvSpPr>
              <p:nvPr/>
            </p:nvSpPr>
            <p:spPr bwMode="auto">
              <a:xfrm>
                <a:off x="5595" y="2068"/>
                <a:ext cx="651" cy="275"/>
              </a:xfrm>
              <a:custGeom>
                <a:avLst/>
                <a:gdLst>
                  <a:gd name="T0" fmla="*/ 158 w 730"/>
                  <a:gd name="T1" fmla="*/ 177 h 308"/>
                  <a:gd name="T2" fmla="*/ 78 w 730"/>
                  <a:gd name="T3" fmla="*/ 292 h 308"/>
                  <a:gd name="T4" fmla="*/ 0 w 730"/>
                  <a:gd name="T5" fmla="*/ 305 h 308"/>
                  <a:gd name="T6" fmla="*/ 2 w 730"/>
                  <a:gd name="T7" fmla="*/ 295 h 308"/>
                  <a:gd name="T8" fmla="*/ 64 w 730"/>
                  <a:gd name="T9" fmla="*/ 181 h 308"/>
                  <a:gd name="T10" fmla="*/ 67 w 730"/>
                  <a:gd name="T11" fmla="*/ 36 h 308"/>
                  <a:gd name="T12" fmla="*/ 88 w 730"/>
                  <a:gd name="T13" fmla="*/ 5 h 308"/>
                  <a:gd name="T14" fmla="*/ 117 w 730"/>
                  <a:gd name="T15" fmla="*/ 26 h 308"/>
                  <a:gd name="T16" fmla="*/ 218 w 730"/>
                  <a:gd name="T17" fmla="*/ 161 h 308"/>
                  <a:gd name="T18" fmla="*/ 609 w 730"/>
                  <a:gd name="T19" fmla="*/ 28 h 308"/>
                  <a:gd name="T20" fmla="*/ 634 w 730"/>
                  <a:gd name="T21" fmla="*/ 4 h 308"/>
                  <a:gd name="T22" fmla="*/ 659 w 730"/>
                  <a:gd name="T23" fmla="*/ 38 h 308"/>
                  <a:gd name="T24" fmla="*/ 663 w 730"/>
                  <a:gd name="T25" fmla="*/ 190 h 308"/>
                  <a:gd name="T26" fmla="*/ 716 w 730"/>
                  <a:gd name="T27" fmla="*/ 286 h 308"/>
                  <a:gd name="T28" fmla="*/ 730 w 730"/>
                  <a:gd name="T29" fmla="*/ 300 h 308"/>
                  <a:gd name="T30" fmla="*/ 622 w 730"/>
                  <a:gd name="T31" fmla="*/ 274 h 308"/>
                  <a:gd name="T32" fmla="*/ 567 w 730"/>
                  <a:gd name="T33" fmla="*/ 177 h 308"/>
                  <a:gd name="T34" fmla="*/ 158 w 730"/>
                  <a:gd name="T35" fmla="*/ 17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0" h="308">
                    <a:moveTo>
                      <a:pt x="158" y="177"/>
                    </a:moveTo>
                    <a:cubicBezTo>
                      <a:pt x="148" y="229"/>
                      <a:pt x="126" y="270"/>
                      <a:pt x="78" y="292"/>
                    </a:cubicBezTo>
                    <a:cubicBezTo>
                      <a:pt x="54" y="303"/>
                      <a:pt x="28" y="308"/>
                      <a:pt x="0" y="305"/>
                    </a:cubicBezTo>
                    <a:cubicBezTo>
                      <a:pt x="1" y="299"/>
                      <a:pt x="1" y="296"/>
                      <a:pt x="2" y="295"/>
                    </a:cubicBezTo>
                    <a:cubicBezTo>
                      <a:pt x="45" y="269"/>
                      <a:pt x="60" y="227"/>
                      <a:pt x="64" y="181"/>
                    </a:cubicBezTo>
                    <a:cubicBezTo>
                      <a:pt x="69" y="133"/>
                      <a:pt x="68" y="84"/>
                      <a:pt x="67" y="36"/>
                    </a:cubicBezTo>
                    <a:cubicBezTo>
                      <a:pt x="66" y="17"/>
                      <a:pt x="69" y="9"/>
                      <a:pt x="88" y="5"/>
                    </a:cubicBezTo>
                    <a:cubicBezTo>
                      <a:pt x="109" y="0"/>
                      <a:pt x="112" y="12"/>
                      <a:pt x="117" y="26"/>
                    </a:cubicBezTo>
                    <a:cubicBezTo>
                      <a:pt x="135" y="83"/>
                      <a:pt x="170" y="127"/>
                      <a:pt x="218" y="161"/>
                    </a:cubicBezTo>
                    <a:cubicBezTo>
                      <a:pt x="355" y="257"/>
                      <a:pt x="559" y="188"/>
                      <a:pt x="609" y="28"/>
                    </a:cubicBezTo>
                    <a:cubicBezTo>
                      <a:pt x="613" y="15"/>
                      <a:pt x="613" y="0"/>
                      <a:pt x="634" y="4"/>
                    </a:cubicBezTo>
                    <a:cubicBezTo>
                      <a:pt x="652" y="9"/>
                      <a:pt x="660" y="15"/>
                      <a:pt x="659" y="38"/>
                    </a:cubicBezTo>
                    <a:cubicBezTo>
                      <a:pt x="657" y="88"/>
                      <a:pt x="658" y="139"/>
                      <a:pt x="663" y="190"/>
                    </a:cubicBezTo>
                    <a:cubicBezTo>
                      <a:pt x="667" y="228"/>
                      <a:pt x="681" y="264"/>
                      <a:pt x="716" y="286"/>
                    </a:cubicBezTo>
                    <a:cubicBezTo>
                      <a:pt x="720" y="289"/>
                      <a:pt x="723" y="293"/>
                      <a:pt x="730" y="300"/>
                    </a:cubicBezTo>
                    <a:cubicBezTo>
                      <a:pt x="687" y="305"/>
                      <a:pt x="653" y="296"/>
                      <a:pt x="622" y="274"/>
                    </a:cubicBezTo>
                    <a:cubicBezTo>
                      <a:pt x="590" y="250"/>
                      <a:pt x="578" y="215"/>
                      <a:pt x="567" y="177"/>
                    </a:cubicBezTo>
                    <a:cubicBezTo>
                      <a:pt x="431" y="279"/>
                      <a:pt x="296" y="280"/>
                      <a:pt x="158" y="1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" name="Freeform 53"/>
              <p:cNvSpPr>
                <a:spLocks/>
              </p:cNvSpPr>
              <p:nvPr/>
            </p:nvSpPr>
            <p:spPr bwMode="auto">
              <a:xfrm>
                <a:off x="5802" y="2084"/>
                <a:ext cx="233" cy="97"/>
              </a:xfrm>
              <a:custGeom>
                <a:avLst/>
                <a:gdLst>
                  <a:gd name="T0" fmla="*/ 126 w 261"/>
                  <a:gd name="T1" fmla="*/ 109 h 109"/>
                  <a:gd name="T2" fmla="*/ 5 w 261"/>
                  <a:gd name="T3" fmla="*/ 39 h 109"/>
                  <a:gd name="T4" fmla="*/ 5 w 261"/>
                  <a:gd name="T5" fmla="*/ 10 h 109"/>
                  <a:gd name="T6" fmla="*/ 30 w 261"/>
                  <a:gd name="T7" fmla="*/ 20 h 109"/>
                  <a:gd name="T8" fmla="*/ 230 w 261"/>
                  <a:gd name="T9" fmla="*/ 20 h 109"/>
                  <a:gd name="T10" fmla="*/ 257 w 261"/>
                  <a:gd name="T11" fmla="*/ 12 h 109"/>
                  <a:gd name="T12" fmla="*/ 256 w 261"/>
                  <a:gd name="T13" fmla="*/ 41 h 109"/>
                  <a:gd name="T14" fmla="*/ 126 w 261"/>
                  <a:gd name="T15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1" h="109">
                    <a:moveTo>
                      <a:pt x="126" y="109"/>
                    </a:moveTo>
                    <a:cubicBezTo>
                      <a:pt x="77" y="107"/>
                      <a:pt x="35" y="82"/>
                      <a:pt x="5" y="39"/>
                    </a:cubicBezTo>
                    <a:cubicBezTo>
                      <a:pt x="0" y="33"/>
                      <a:pt x="4" y="20"/>
                      <a:pt x="5" y="10"/>
                    </a:cubicBezTo>
                    <a:cubicBezTo>
                      <a:pt x="13" y="13"/>
                      <a:pt x="24" y="14"/>
                      <a:pt x="30" y="20"/>
                    </a:cubicBezTo>
                    <a:cubicBezTo>
                      <a:pt x="93" y="86"/>
                      <a:pt x="170" y="87"/>
                      <a:pt x="230" y="20"/>
                    </a:cubicBezTo>
                    <a:cubicBezTo>
                      <a:pt x="238" y="12"/>
                      <a:pt x="246" y="0"/>
                      <a:pt x="257" y="12"/>
                    </a:cubicBezTo>
                    <a:cubicBezTo>
                      <a:pt x="261" y="18"/>
                      <a:pt x="261" y="34"/>
                      <a:pt x="256" y="41"/>
                    </a:cubicBezTo>
                    <a:cubicBezTo>
                      <a:pt x="224" y="81"/>
                      <a:pt x="184" y="108"/>
                      <a:pt x="126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3488148" y="3231945"/>
              <a:ext cx="713853" cy="102527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mpact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442176" y="2766507"/>
            <a:ext cx="582269" cy="1878852"/>
            <a:chOff x="4516276" y="2291735"/>
            <a:chExt cx="582269" cy="1878852"/>
          </a:xfrm>
          <a:solidFill>
            <a:srgbClr val="004887"/>
          </a:solidFill>
        </p:grpSpPr>
        <p:grpSp>
          <p:nvGrpSpPr>
            <p:cNvPr id="20" name="Group 4"/>
            <p:cNvGrpSpPr>
              <a:grpSpLocks noChangeAspect="1"/>
            </p:cNvGrpSpPr>
            <p:nvPr/>
          </p:nvGrpSpPr>
          <p:grpSpPr bwMode="auto">
            <a:xfrm>
              <a:off x="4516276" y="2291735"/>
              <a:ext cx="582269" cy="938642"/>
              <a:chOff x="1575" y="1732"/>
              <a:chExt cx="531" cy="856"/>
            </a:xfrm>
            <a:grpFill/>
          </p:grpSpPr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1575" y="2325"/>
                <a:ext cx="531" cy="263"/>
              </a:xfrm>
              <a:custGeom>
                <a:avLst/>
                <a:gdLst>
                  <a:gd name="T0" fmla="*/ 295 w 595"/>
                  <a:gd name="T1" fmla="*/ 294 h 295"/>
                  <a:gd name="T2" fmla="*/ 25 w 595"/>
                  <a:gd name="T3" fmla="*/ 295 h 295"/>
                  <a:gd name="T4" fmla="*/ 1 w 595"/>
                  <a:gd name="T5" fmla="*/ 271 h 295"/>
                  <a:gd name="T6" fmla="*/ 38 w 595"/>
                  <a:gd name="T7" fmla="*/ 92 h 295"/>
                  <a:gd name="T8" fmla="*/ 108 w 595"/>
                  <a:gd name="T9" fmla="*/ 11 h 295"/>
                  <a:gd name="T10" fmla="*/ 141 w 595"/>
                  <a:gd name="T11" fmla="*/ 8 h 295"/>
                  <a:gd name="T12" fmla="*/ 284 w 595"/>
                  <a:gd name="T13" fmla="*/ 88 h 295"/>
                  <a:gd name="T14" fmla="*/ 316 w 595"/>
                  <a:gd name="T15" fmla="*/ 88 h 295"/>
                  <a:gd name="T16" fmla="*/ 450 w 595"/>
                  <a:gd name="T17" fmla="*/ 9 h 295"/>
                  <a:gd name="T18" fmla="*/ 486 w 595"/>
                  <a:gd name="T19" fmla="*/ 12 h 295"/>
                  <a:gd name="T20" fmla="*/ 590 w 595"/>
                  <a:gd name="T21" fmla="*/ 251 h 295"/>
                  <a:gd name="T22" fmla="*/ 544 w 595"/>
                  <a:gd name="T23" fmla="*/ 294 h 295"/>
                  <a:gd name="T24" fmla="*/ 295 w 595"/>
                  <a:gd name="T25" fmla="*/ 294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5" h="295">
                    <a:moveTo>
                      <a:pt x="295" y="294"/>
                    </a:moveTo>
                    <a:cubicBezTo>
                      <a:pt x="205" y="294"/>
                      <a:pt x="115" y="294"/>
                      <a:pt x="25" y="295"/>
                    </a:cubicBezTo>
                    <a:cubicBezTo>
                      <a:pt x="7" y="295"/>
                      <a:pt x="1" y="289"/>
                      <a:pt x="1" y="271"/>
                    </a:cubicBezTo>
                    <a:cubicBezTo>
                      <a:pt x="0" y="209"/>
                      <a:pt x="1" y="146"/>
                      <a:pt x="38" y="92"/>
                    </a:cubicBezTo>
                    <a:cubicBezTo>
                      <a:pt x="58" y="63"/>
                      <a:pt x="84" y="37"/>
                      <a:pt x="108" y="11"/>
                    </a:cubicBezTo>
                    <a:cubicBezTo>
                      <a:pt x="118" y="0"/>
                      <a:pt x="128" y="1"/>
                      <a:pt x="141" y="8"/>
                    </a:cubicBezTo>
                    <a:cubicBezTo>
                      <a:pt x="188" y="35"/>
                      <a:pt x="237" y="61"/>
                      <a:pt x="284" y="88"/>
                    </a:cubicBezTo>
                    <a:cubicBezTo>
                      <a:pt x="296" y="95"/>
                      <a:pt x="304" y="95"/>
                      <a:pt x="316" y="88"/>
                    </a:cubicBezTo>
                    <a:cubicBezTo>
                      <a:pt x="360" y="61"/>
                      <a:pt x="405" y="36"/>
                      <a:pt x="450" y="9"/>
                    </a:cubicBezTo>
                    <a:cubicBezTo>
                      <a:pt x="464" y="0"/>
                      <a:pt x="474" y="2"/>
                      <a:pt x="486" y="12"/>
                    </a:cubicBezTo>
                    <a:cubicBezTo>
                      <a:pt x="561" y="74"/>
                      <a:pt x="595" y="154"/>
                      <a:pt x="590" y="251"/>
                    </a:cubicBezTo>
                    <a:cubicBezTo>
                      <a:pt x="588" y="294"/>
                      <a:pt x="588" y="294"/>
                      <a:pt x="544" y="294"/>
                    </a:cubicBezTo>
                    <a:cubicBezTo>
                      <a:pt x="461" y="294"/>
                      <a:pt x="378" y="294"/>
                      <a:pt x="295" y="2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" name="Freeform 6"/>
              <p:cNvSpPr>
                <a:spLocks/>
              </p:cNvSpPr>
              <p:nvPr/>
            </p:nvSpPr>
            <p:spPr bwMode="auto">
              <a:xfrm>
                <a:off x="1611" y="1732"/>
                <a:ext cx="457" cy="324"/>
              </a:xfrm>
              <a:custGeom>
                <a:avLst/>
                <a:gdLst>
                  <a:gd name="T0" fmla="*/ 98 w 513"/>
                  <a:gd name="T1" fmla="*/ 63 h 363"/>
                  <a:gd name="T2" fmla="*/ 153 w 513"/>
                  <a:gd name="T3" fmla="*/ 118 h 363"/>
                  <a:gd name="T4" fmla="*/ 235 w 513"/>
                  <a:gd name="T5" fmla="*/ 0 h 363"/>
                  <a:gd name="T6" fmla="*/ 260 w 513"/>
                  <a:gd name="T7" fmla="*/ 16 h 363"/>
                  <a:gd name="T8" fmla="*/ 350 w 513"/>
                  <a:gd name="T9" fmla="*/ 109 h 363"/>
                  <a:gd name="T10" fmla="*/ 382 w 513"/>
                  <a:gd name="T11" fmla="*/ 107 h 363"/>
                  <a:gd name="T12" fmla="*/ 396 w 513"/>
                  <a:gd name="T13" fmla="*/ 84 h 363"/>
                  <a:gd name="T14" fmla="*/ 406 w 513"/>
                  <a:gd name="T15" fmla="*/ 89 h 363"/>
                  <a:gd name="T16" fmla="*/ 458 w 513"/>
                  <a:gd name="T17" fmla="*/ 226 h 363"/>
                  <a:gd name="T18" fmla="*/ 465 w 513"/>
                  <a:gd name="T19" fmla="*/ 250 h 363"/>
                  <a:gd name="T20" fmla="*/ 503 w 513"/>
                  <a:gd name="T21" fmla="*/ 327 h 363"/>
                  <a:gd name="T22" fmla="*/ 493 w 513"/>
                  <a:gd name="T23" fmla="*/ 357 h 363"/>
                  <a:gd name="T24" fmla="*/ 464 w 513"/>
                  <a:gd name="T25" fmla="*/ 340 h 363"/>
                  <a:gd name="T26" fmla="*/ 342 w 513"/>
                  <a:gd name="T27" fmla="*/ 199 h 363"/>
                  <a:gd name="T28" fmla="*/ 70 w 513"/>
                  <a:gd name="T29" fmla="*/ 289 h 363"/>
                  <a:gd name="T30" fmla="*/ 47 w 513"/>
                  <a:gd name="T31" fmla="*/ 345 h 363"/>
                  <a:gd name="T32" fmla="*/ 21 w 513"/>
                  <a:gd name="T33" fmla="*/ 358 h 363"/>
                  <a:gd name="T34" fmla="*/ 7 w 513"/>
                  <a:gd name="T35" fmla="*/ 333 h 363"/>
                  <a:gd name="T36" fmla="*/ 49 w 513"/>
                  <a:gd name="T37" fmla="*/ 201 h 363"/>
                  <a:gd name="T38" fmla="*/ 80 w 513"/>
                  <a:gd name="T39" fmla="*/ 132 h 363"/>
                  <a:gd name="T40" fmla="*/ 98 w 513"/>
                  <a:gd name="T41" fmla="*/ 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3" h="363">
                    <a:moveTo>
                      <a:pt x="98" y="63"/>
                    </a:moveTo>
                    <a:cubicBezTo>
                      <a:pt x="117" y="83"/>
                      <a:pt x="134" y="99"/>
                      <a:pt x="153" y="118"/>
                    </a:cubicBezTo>
                    <a:cubicBezTo>
                      <a:pt x="186" y="85"/>
                      <a:pt x="221" y="52"/>
                      <a:pt x="235" y="0"/>
                    </a:cubicBezTo>
                    <a:cubicBezTo>
                      <a:pt x="245" y="6"/>
                      <a:pt x="254" y="9"/>
                      <a:pt x="260" y="16"/>
                    </a:cubicBezTo>
                    <a:cubicBezTo>
                      <a:pt x="291" y="46"/>
                      <a:pt x="321" y="77"/>
                      <a:pt x="350" y="109"/>
                    </a:cubicBezTo>
                    <a:cubicBezTo>
                      <a:pt x="367" y="127"/>
                      <a:pt x="369" y="128"/>
                      <a:pt x="382" y="107"/>
                    </a:cubicBezTo>
                    <a:cubicBezTo>
                      <a:pt x="387" y="100"/>
                      <a:pt x="391" y="93"/>
                      <a:pt x="396" y="84"/>
                    </a:cubicBezTo>
                    <a:cubicBezTo>
                      <a:pt x="400" y="86"/>
                      <a:pt x="405" y="87"/>
                      <a:pt x="406" y="89"/>
                    </a:cubicBezTo>
                    <a:cubicBezTo>
                      <a:pt x="436" y="130"/>
                      <a:pt x="462" y="172"/>
                      <a:pt x="458" y="226"/>
                    </a:cubicBezTo>
                    <a:cubicBezTo>
                      <a:pt x="458" y="234"/>
                      <a:pt x="462" y="242"/>
                      <a:pt x="465" y="250"/>
                    </a:cubicBezTo>
                    <a:cubicBezTo>
                      <a:pt x="477" y="276"/>
                      <a:pt x="491" y="301"/>
                      <a:pt x="503" y="327"/>
                    </a:cubicBezTo>
                    <a:cubicBezTo>
                      <a:pt x="509" y="340"/>
                      <a:pt x="513" y="351"/>
                      <a:pt x="493" y="357"/>
                    </a:cubicBezTo>
                    <a:cubicBezTo>
                      <a:pt x="475" y="363"/>
                      <a:pt x="469" y="357"/>
                      <a:pt x="464" y="340"/>
                    </a:cubicBezTo>
                    <a:cubicBezTo>
                      <a:pt x="444" y="276"/>
                      <a:pt x="403" y="228"/>
                      <a:pt x="342" y="199"/>
                    </a:cubicBezTo>
                    <a:cubicBezTo>
                      <a:pt x="244" y="154"/>
                      <a:pt x="123" y="194"/>
                      <a:pt x="70" y="289"/>
                    </a:cubicBezTo>
                    <a:cubicBezTo>
                      <a:pt x="61" y="307"/>
                      <a:pt x="53" y="326"/>
                      <a:pt x="47" y="345"/>
                    </a:cubicBezTo>
                    <a:cubicBezTo>
                      <a:pt x="42" y="360"/>
                      <a:pt x="34" y="361"/>
                      <a:pt x="21" y="358"/>
                    </a:cubicBezTo>
                    <a:cubicBezTo>
                      <a:pt x="6" y="354"/>
                      <a:pt x="0" y="347"/>
                      <a:pt x="7" y="333"/>
                    </a:cubicBezTo>
                    <a:cubicBezTo>
                      <a:pt x="26" y="291"/>
                      <a:pt x="38" y="246"/>
                      <a:pt x="49" y="201"/>
                    </a:cubicBezTo>
                    <a:cubicBezTo>
                      <a:pt x="55" y="177"/>
                      <a:pt x="71" y="155"/>
                      <a:pt x="80" y="132"/>
                    </a:cubicBezTo>
                    <a:cubicBezTo>
                      <a:pt x="87" y="112"/>
                      <a:pt x="91" y="91"/>
                      <a:pt x="98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" name="Freeform 7"/>
              <p:cNvSpPr>
                <a:spLocks/>
              </p:cNvSpPr>
              <p:nvPr/>
            </p:nvSpPr>
            <p:spPr bwMode="auto">
              <a:xfrm>
                <a:off x="1613" y="2115"/>
                <a:ext cx="447" cy="208"/>
              </a:xfrm>
              <a:custGeom>
                <a:avLst/>
                <a:gdLst>
                  <a:gd name="T0" fmla="*/ 254 w 501"/>
                  <a:gd name="T1" fmla="*/ 233 h 233"/>
                  <a:gd name="T2" fmla="*/ 12 w 501"/>
                  <a:gd name="T3" fmla="*/ 51 h 233"/>
                  <a:gd name="T4" fmla="*/ 7 w 501"/>
                  <a:gd name="T5" fmla="*/ 36 h 233"/>
                  <a:gd name="T6" fmla="*/ 21 w 501"/>
                  <a:gd name="T7" fmla="*/ 6 h 233"/>
                  <a:gd name="T8" fmla="*/ 47 w 501"/>
                  <a:gd name="T9" fmla="*/ 24 h 233"/>
                  <a:gd name="T10" fmla="*/ 232 w 501"/>
                  <a:gd name="T11" fmla="*/ 187 h 233"/>
                  <a:gd name="T12" fmla="*/ 446 w 501"/>
                  <a:gd name="T13" fmla="*/ 59 h 233"/>
                  <a:gd name="T14" fmla="*/ 462 w 501"/>
                  <a:gd name="T15" fmla="*/ 14 h 233"/>
                  <a:gd name="T16" fmla="*/ 487 w 501"/>
                  <a:gd name="T17" fmla="*/ 8 h 233"/>
                  <a:gd name="T18" fmla="*/ 500 w 501"/>
                  <a:gd name="T19" fmla="*/ 26 h 233"/>
                  <a:gd name="T20" fmla="*/ 254 w 501"/>
                  <a:gd name="T21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1" h="233">
                    <a:moveTo>
                      <a:pt x="254" y="233"/>
                    </a:moveTo>
                    <a:cubicBezTo>
                      <a:pt x="148" y="233"/>
                      <a:pt x="50" y="159"/>
                      <a:pt x="12" y="51"/>
                    </a:cubicBezTo>
                    <a:cubicBezTo>
                      <a:pt x="11" y="46"/>
                      <a:pt x="9" y="41"/>
                      <a:pt x="7" y="36"/>
                    </a:cubicBezTo>
                    <a:cubicBezTo>
                      <a:pt x="0" y="21"/>
                      <a:pt x="2" y="11"/>
                      <a:pt x="21" y="6"/>
                    </a:cubicBezTo>
                    <a:cubicBezTo>
                      <a:pt x="39" y="1"/>
                      <a:pt x="43" y="9"/>
                      <a:pt x="47" y="24"/>
                    </a:cubicBezTo>
                    <a:cubicBezTo>
                      <a:pt x="68" y="110"/>
                      <a:pt x="146" y="177"/>
                      <a:pt x="232" y="187"/>
                    </a:cubicBezTo>
                    <a:cubicBezTo>
                      <a:pt x="319" y="197"/>
                      <a:pt x="409" y="143"/>
                      <a:pt x="446" y="59"/>
                    </a:cubicBezTo>
                    <a:cubicBezTo>
                      <a:pt x="452" y="44"/>
                      <a:pt x="457" y="29"/>
                      <a:pt x="462" y="14"/>
                    </a:cubicBezTo>
                    <a:cubicBezTo>
                      <a:pt x="467" y="0"/>
                      <a:pt x="478" y="2"/>
                      <a:pt x="487" y="8"/>
                    </a:cubicBezTo>
                    <a:cubicBezTo>
                      <a:pt x="493" y="11"/>
                      <a:pt x="501" y="21"/>
                      <a:pt x="500" y="26"/>
                    </a:cubicBezTo>
                    <a:cubicBezTo>
                      <a:pt x="472" y="138"/>
                      <a:pt x="376" y="231"/>
                      <a:pt x="254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5" name="Freeform 8"/>
              <p:cNvSpPr>
                <a:spLocks/>
              </p:cNvSpPr>
              <p:nvPr/>
            </p:nvSpPr>
            <p:spPr bwMode="auto">
              <a:xfrm>
                <a:off x="1740" y="2149"/>
                <a:ext cx="203" cy="81"/>
              </a:xfrm>
              <a:custGeom>
                <a:avLst/>
                <a:gdLst>
                  <a:gd name="T0" fmla="*/ 104 w 228"/>
                  <a:gd name="T1" fmla="*/ 90 h 90"/>
                  <a:gd name="T2" fmla="*/ 5 w 228"/>
                  <a:gd name="T3" fmla="*/ 29 h 90"/>
                  <a:gd name="T4" fmla="*/ 5 w 228"/>
                  <a:gd name="T5" fmla="*/ 2 h 90"/>
                  <a:gd name="T6" fmla="*/ 26 w 228"/>
                  <a:gd name="T7" fmla="*/ 11 h 90"/>
                  <a:gd name="T8" fmla="*/ 105 w 228"/>
                  <a:gd name="T9" fmla="*/ 55 h 90"/>
                  <a:gd name="T10" fmla="*/ 193 w 228"/>
                  <a:gd name="T11" fmla="*/ 15 h 90"/>
                  <a:gd name="T12" fmla="*/ 216 w 228"/>
                  <a:gd name="T13" fmla="*/ 3 h 90"/>
                  <a:gd name="T14" fmla="*/ 215 w 228"/>
                  <a:gd name="T15" fmla="*/ 33 h 90"/>
                  <a:gd name="T16" fmla="*/ 104 w 228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8" h="90">
                    <a:moveTo>
                      <a:pt x="104" y="90"/>
                    </a:moveTo>
                    <a:cubicBezTo>
                      <a:pt x="64" y="88"/>
                      <a:pt x="30" y="65"/>
                      <a:pt x="5" y="29"/>
                    </a:cubicBezTo>
                    <a:cubicBezTo>
                      <a:pt x="0" y="23"/>
                      <a:pt x="5" y="11"/>
                      <a:pt x="5" y="2"/>
                    </a:cubicBezTo>
                    <a:cubicBezTo>
                      <a:pt x="12" y="5"/>
                      <a:pt x="22" y="6"/>
                      <a:pt x="26" y="11"/>
                    </a:cubicBezTo>
                    <a:cubicBezTo>
                      <a:pt x="47" y="36"/>
                      <a:pt x="72" y="53"/>
                      <a:pt x="105" y="55"/>
                    </a:cubicBezTo>
                    <a:cubicBezTo>
                      <a:pt x="141" y="57"/>
                      <a:pt x="169" y="40"/>
                      <a:pt x="193" y="15"/>
                    </a:cubicBezTo>
                    <a:cubicBezTo>
                      <a:pt x="198" y="8"/>
                      <a:pt x="212" y="0"/>
                      <a:pt x="216" y="3"/>
                    </a:cubicBezTo>
                    <a:cubicBezTo>
                      <a:pt x="228" y="11"/>
                      <a:pt x="223" y="23"/>
                      <a:pt x="215" y="33"/>
                    </a:cubicBezTo>
                    <a:cubicBezTo>
                      <a:pt x="188" y="66"/>
                      <a:pt x="156" y="89"/>
                      <a:pt x="104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6" name="Freeform 9"/>
              <p:cNvSpPr>
                <a:spLocks/>
              </p:cNvSpPr>
              <p:nvPr/>
            </p:nvSpPr>
            <p:spPr bwMode="auto">
              <a:xfrm>
                <a:off x="1882" y="2045"/>
                <a:ext cx="93" cy="41"/>
              </a:xfrm>
              <a:custGeom>
                <a:avLst/>
                <a:gdLst>
                  <a:gd name="T0" fmla="*/ 14 w 105"/>
                  <a:gd name="T1" fmla="*/ 46 h 46"/>
                  <a:gd name="T2" fmla="*/ 1 w 105"/>
                  <a:gd name="T3" fmla="*/ 34 h 46"/>
                  <a:gd name="T4" fmla="*/ 11 w 105"/>
                  <a:gd name="T5" fmla="*/ 19 h 46"/>
                  <a:gd name="T6" fmla="*/ 88 w 105"/>
                  <a:gd name="T7" fmla="*/ 1 h 46"/>
                  <a:gd name="T8" fmla="*/ 105 w 105"/>
                  <a:gd name="T9" fmla="*/ 11 h 46"/>
                  <a:gd name="T10" fmla="*/ 94 w 105"/>
                  <a:gd name="T11" fmla="*/ 27 h 46"/>
                  <a:gd name="T12" fmla="*/ 14 w 105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46">
                    <a:moveTo>
                      <a:pt x="14" y="46"/>
                    </a:moveTo>
                    <a:cubicBezTo>
                      <a:pt x="10" y="43"/>
                      <a:pt x="2" y="39"/>
                      <a:pt x="1" y="34"/>
                    </a:cubicBezTo>
                    <a:cubicBezTo>
                      <a:pt x="0" y="29"/>
                      <a:pt x="6" y="20"/>
                      <a:pt x="11" y="19"/>
                    </a:cubicBezTo>
                    <a:cubicBezTo>
                      <a:pt x="36" y="11"/>
                      <a:pt x="62" y="5"/>
                      <a:pt x="88" y="1"/>
                    </a:cubicBezTo>
                    <a:cubicBezTo>
                      <a:pt x="93" y="0"/>
                      <a:pt x="100" y="7"/>
                      <a:pt x="105" y="11"/>
                    </a:cubicBezTo>
                    <a:cubicBezTo>
                      <a:pt x="102" y="16"/>
                      <a:pt x="99" y="25"/>
                      <a:pt x="94" y="27"/>
                    </a:cubicBezTo>
                    <a:cubicBezTo>
                      <a:pt x="69" y="34"/>
                      <a:pt x="43" y="39"/>
                      <a:pt x="1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7" name="Freeform 10"/>
              <p:cNvSpPr>
                <a:spLocks/>
              </p:cNvSpPr>
              <p:nvPr/>
            </p:nvSpPr>
            <p:spPr bwMode="auto">
              <a:xfrm>
                <a:off x="1702" y="2045"/>
                <a:ext cx="92" cy="41"/>
              </a:xfrm>
              <a:custGeom>
                <a:avLst/>
                <a:gdLst>
                  <a:gd name="T0" fmla="*/ 92 w 104"/>
                  <a:gd name="T1" fmla="*/ 46 h 46"/>
                  <a:gd name="T2" fmla="*/ 11 w 104"/>
                  <a:gd name="T3" fmla="*/ 26 h 46"/>
                  <a:gd name="T4" fmla="*/ 0 w 104"/>
                  <a:gd name="T5" fmla="*/ 10 h 46"/>
                  <a:gd name="T6" fmla="*/ 18 w 104"/>
                  <a:gd name="T7" fmla="*/ 1 h 46"/>
                  <a:gd name="T8" fmla="*/ 94 w 104"/>
                  <a:gd name="T9" fmla="*/ 18 h 46"/>
                  <a:gd name="T10" fmla="*/ 104 w 104"/>
                  <a:gd name="T11" fmla="*/ 34 h 46"/>
                  <a:gd name="T12" fmla="*/ 92 w 104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46">
                    <a:moveTo>
                      <a:pt x="92" y="46"/>
                    </a:moveTo>
                    <a:cubicBezTo>
                      <a:pt x="63" y="39"/>
                      <a:pt x="36" y="34"/>
                      <a:pt x="11" y="26"/>
                    </a:cubicBezTo>
                    <a:cubicBezTo>
                      <a:pt x="6" y="25"/>
                      <a:pt x="4" y="16"/>
                      <a:pt x="0" y="10"/>
                    </a:cubicBezTo>
                    <a:cubicBezTo>
                      <a:pt x="6" y="7"/>
                      <a:pt x="13" y="0"/>
                      <a:pt x="18" y="1"/>
                    </a:cubicBezTo>
                    <a:cubicBezTo>
                      <a:pt x="43" y="5"/>
                      <a:pt x="69" y="11"/>
                      <a:pt x="94" y="18"/>
                    </a:cubicBezTo>
                    <a:cubicBezTo>
                      <a:pt x="98" y="20"/>
                      <a:pt x="104" y="29"/>
                      <a:pt x="104" y="34"/>
                    </a:cubicBezTo>
                    <a:cubicBezTo>
                      <a:pt x="104" y="38"/>
                      <a:pt x="96" y="42"/>
                      <a:pt x="92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4516276" y="3231945"/>
              <a:ext cx="582269" cy="938642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mpact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38698" y="2702927"/>
            <a:ext cx="699598" cy="2006043"/>
            <a:chOff x="5412798" y="2228155"/>
            <a:chExt cx="699598" cy="2006043"/>
          </a:xfrm>
          <a:solidFill>
            <a:srgbClr val="004887"/>
          </a:solidFill>
        </p:grpSpPr>
        <p:grpSp>
          <p:nvGrpSpPr>
            <p:cNvPr id="29" name="Group 31"/>
            <p:cNvGrpSpPr>
              <a:grpSpLocks noChangeAspect="1"/>
            </p:cNvGrpSpPr>
            <p:nvPr/>
          </p:nvGrpSpPr>
          <p:grpSpPr bwMode="auto">
            <a:xfrm>
              <a:off x="5412798" y="2228155"/>
              <a:ext cx="699598" cy="1002253"/>
              <a:chOff x="3844" y="1679"/>
              <a:chExt cx="638" cy="914"/>
            </a:xfrm>
            <a:grpFill/>
          </p:grpSpPr>
          <p:sp>
            <p:nvSpPr>
              <p:cNvPr id="31" name="Freeform 32"/>
              <p:cNvSpPr>
                <a:spLocks/>
              </p:cNvSpPr>
              <p:nvPr/>
            </p:nvSpPr>
            <p:spPr bwMode="auto">
              <a:xfrm>
                <a:off x="3844" y="2305"/>
                <a:ext cx="638" cy="288"/>
              </a:xfrm>
              <a:custGeom>
                <a:avLst/>
                <a:gdLst>
                  <a:gd name="T0" fmla="*/ 389 w 716"/>
                  <a:gd name="T1" fmla="*/ 190 h 323"/>
                  <a:gd name="T2" fmla="*/ 409 w 716"/>
                  <a:gd name="T3" fmla="*/ 171 h 323"/>
                  <a:gd name="T4" fmla="*/ 544 w 716"/>
                  <a:gd name="T5" fmla="*/ 16 h 323"/>
                  <a:gd name="T6" fmla="*/ 577 w 716"/>
                  <a:gd name="T7" fmla="*/ 10 h 323"/>
                  <a:gd name="T8" fmla="*/ 705 w 716"/>
                  <a:gd name="T9" fmla="*/ 304 h 323"/>
                  <a:gd name="T10" fmla="*/ 687 w 716"/>
                  <a:gd name="T11" fmla="*/ 321 h 323"/>
                  <a:gd name="T12" fmla="*/ 636 w 716"/>
                  <a:gd name="T13" fmla="*/ 322 h 323"/>
                  <a:gd name="T14" fmla="*/ 37 w 716"/>
                  <a:gd name="T15" fmla="*/ 322 h 323"/>
                  <a:gd name="T16" fmla="*/ 5 w 716"/>
                  <a:gd name="T17" fmla="*/ 289 h 323"/>
                  <a:gd name="T18" fmla="*/ 70 w 716"/>
                  <a:gd name="T19" fmla="*/ 70 h 323"/>
                  <a:gd name="T20" fmla="*/ 130 w 716"/>
                  <a:gd name="T21" fmla="*/ 13 h 323"/>
                  <a:gd name="T22" fmla="*/ 166 w 716"/>
                  <a:gd name="T23" fmla="*/ 16 h 323"/>
                  <a:gd name="T24" fmla="*/ 296 w 716"/>
                  <a:gd name="T25" fmla="*/ 165 h 323"/>
                  <a:gd name="T26" fmla="*/ 308 w 716"/>
                  <a:gd name="T27" fmla="*/ 182 h 323"/>
                  <a:gd name="T28" fmla="*/ 317 w 716"/>
                  <a:gd name="T29" fmla="*/ 73 h 323"/>
                  <a:gd name="T30" fmla="*/ 330 w 716"/>
                  <a:gd name="T31" fmla="*/ 27 h 323"/>
                  <a:gd name="T32" fmla="*/ 374 w 716"/>
                  <a:gd name="T33" fmla="*/ 26 h 323"/>
                  <a:gd name="T34" fmla="*/ 384 w 716"/>
                  <a:gd name="T35" fmla="*/ 79 h 323"/>
                  <a:gd name="T36" fmla="*/ 377 w 716"/>
                  <a:gd name="T37" fmla="*/ 115 h 323"/>
                  <a:gd name="T38" fmla="*/ 389 w 716"/>
                  <a:gd name="T39" fmla="*/ 190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16" h="323">
                    <a:moveTo>
                      <a:pt x="389" y="190"/>
                    </a:moveTo>
                    <a:cubicBezTo>
                      <a:pt x="398" y="181"/>
                      <a:pt x="404" y="176"/>
                      <a:pt x="409" y="171"/>
                    </a:cubicBezTo>
                    <a:cubicBezTo>
                      <a:pt x="454" y="119"/>
                      <a:pt x="500" y="68"/>
                      <a:pt x="544" y="16"/>
                    </a:cubicBezTo>
                    <a:cubicBezTo>
                      <a:pt x="554" y="5"/>
                      <a:pt x="562" y="0"/>
                      <a:pt x="577" y="10"/>
                    </a:cubicBezTo>
                    <a:cubicBezTo>
                      <a:pt x="677" y="83"/>
                      <a:pt x="716" y="183"/>
                      <a:pt x="705" y="304"/>
                    </a:cubicBezTo>
                    <a:cubicBezTo>
                      <a:pt x="705" y="310"/>
                      <a:pt x="694" y="320"/>
                      <a:pt x="687" y="321"/>
                    </a:cubicBezTo>
                    <a:cubicBezTo>
                      <a:pt x="670" y="323"/>
                      <a:pt x="653" y="322"/>
                      <a:pt x="636" y="322"/>
                    </a:cubicBezTo>
                    <a:cubicBezTo>
                      <a:pt x="436" y="322"/>
                      <a:pt x="237" y="322"/>
                      <a:pt x="37" y="322"/>
                    </a:cubicBezTo>
                    <a:cubicBezTo>
                      <a:pt x="5" y="322"/>
                      <a:pt x="6" y="321"/>
                      <a:pt x="5" y="289"/>
                    </a:cubicBezTo>
                    <a:cubicBezTo>
                      <a:pt x="0" y="208"/>
                      <a:pt x="15" y="133"/>
                      <a:pt x="70" y="70"/>
                    </a:cubicBezTo>
                    <a:cubicBezTo>
                      <a:pt x="88" y="49"/>
                      <a:pt x="110" y="32"/>
                      <a:pt x="130" y="13"/>
                    </a:cubicBezTo>
                    <a:cubicBezTo>
                      <a:pt x="144" y="0"/>
                      <a:pt x="154" y="2"/>
                      <a:pt x="166" y="16"/>
                    </a:cubicBezTo>
                    <a:cubicBezTo>
                      <a:pt x="209" y="67"/>
                      <a:pt x="253" y="116"/>
                      <a:pt x="296" y="165"/>
                    </a:cubicBezTo>
                    <a:cubicBezTo>
                      <a:pt x="301" y="170"/>
                      <a:pt x="304" y="176"/>
                      <a:pt x="308" y="182"/>
                    </a:cubicBezTo>
                    <a:cubicBezTo>
                      <a:pt x="328" y="154"/>
                      <a:pt x="333" y="96"/>
                      <a:pt x="317" y="73"/>
                    </a:cubicBezTo>
                    <a:cubicBezTo>
                      <a:pt x="298" y="49"/>
                      <a:pt x="316" y="40"/>
                      <a:pt x="330" y="27"/>
                    </a:cubicBezTo>
                    <a:cubicBezTo>
                      <a:pt x="346" y="12"/>
                      <a:pt x="357" y="12"/>
                      <a:pt x="374" y="26"/>
                    </a:cubicBezTo>
                    <a:cubicBezTo>
                      <a:pt x="393" y="42"/>
                      <a:pt x="401" y="56"/>
                      <a:pt x="384" y="79"/>
                    </a:cubicBezTo>
                    <a:cubicBezTo>
                      <a:pt x="377" y="88"/>
                      <a:pt x="376" y="103"/>
                      <a:pt x="377" y="115"/>
                    </a:cubicBezTo>
                    <a:cubicBezTo>
                      <a:pt x="379" y="138"/>
                      <a:pt x="384" y="161"/>
                      <a:pt x="389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2" name="Freeform 33"/>
              <p:cNvSpPr>
                <a:spLocks/>
              </p:cNvSpPr>
              <p:nvPr/>
            </p:nvSpPr>
            <p:spPr bwMode="auto">
              <a:xfrm>
                <a:off x="3894" y="1679"/>
                <a:ext cx="529" cy="331"/>
              </a:xfrm>
              <a:custGeom>
                <a:avLst/>
                <a:gdLst>
                  <a:gd name="T0" fmla="*/ 481 w 594"/>
                  <a:gd name="T1" fmla="*/ 227 h 371"/>
                  <a:gd name="T2" fmla="*/ 397 w 594"/>
                  <a:gd name="T3" fmla="*/ 309 h 371"/>
                  <a:gd name="T4" fmla="*/ 372 w 594"/>
                  <a:gd name="T5" fmla="*/ 289 h 371"/>
                  <a:gd name="T6" fmla="*/ 370 w 594"/>
                  <a:gd name="T7" fmla="*/ 232 h 371"/>
                  <a:gd name="T8" fmla="*/ 363 w 594"/>
                  <a:gd name="T9" fmla="*/ 231 h 371"/>
                  <a:gd name="T10" fmla="*/ 352 w 594"/>
                  <a:gd name="T11" fmla="*/ 245 h 371"/>
                  <a:gd name="T12" fmla="*/ 279 w 594"/>
                  <a:gd name="T13" fmla="*/ 313 h 371"/>
                  <a:gd name="T14" fmla="*/ 259 w 594"/>
                  <a:gd name="T15" fmla="*/ 318 h 371"/>
                  <a:gd name="T16" fmla="*/ 256 w 594"/>
                  <a:gd name="T17" fmla="*/ 297 h 371"/>
                  <a:gd name="T18" fmla="*/ 238 w 594"/>
                  <a:gd name="T19" fmla="*/ 226 h 371"/>
                  <a:gd name="T20" fmla="*/ 111 w 594"/>
                  <a:gd name="T21" fmla="*/ 323 h 371"/>
                  <a:gd name="T22" fmla="*/ 114 w 594"/>
                  <a:gd name="T23" fmla="*/ 220 h 371"/>
                  <a:gd name="T24" fmla="*/ 103 w 594"/>
                  <a:gd name="T25" fmla="*/ 245 h 371"/>
                  <a:gd name="T26" fmla="*/ 27 w 594"/>
                  <a:gd name="T27" fmla="*/ 359 h 371"/>
                  <a:gd name="T28" fmla="*/ 6 w 594"/>
                  <a:gd name="T29" fmla="*/ 367 h 371"/>
                  <a:gd name="T30" fmla="*/ 0 w 594"/>
                  <a:gd name="T31" fmla="*/ 347 h 371"/>
                  <a:gd name="T32" fmla="*/ 398 w 594"/>
                  <a:gd name="T33" fmla="*/ 73 h 371"/>
                  <a:gd name="T34" fmla="*/ 594 w 594"/>
                  <a:gd name="T35" fmla="*/ 347 h 371"/>
                  <a:gd name="T36" fmla="*/ 589 w 594"/>
                  <a:gd name="T37" fmla="*/ 368 h 371"/>
                  <a:gd name="T38" fmla="*/ 565 w 594"/>
                  <a:gd name="T39" fmla="*/ 365 h 371"/>
                  <a:gd name="T40" fmla="*/ 496 w 594"/>
                  <a:gd name="T41" fmla="*/ 273 h 371"/>
                  <a:gd name="T42" fmla="*/ 481 w 594"/>
                  <a:gd name="T43" fmla="*/ 227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4" h="371">
                    <a:moveTo>
                      <a:pt x="481" y="227"/>
                    </a:moveTo>
                    <a:cubicBezTo>
                      <a:pt x="461" y="270"/>
                      <a:pt x="436" y="297"/>
                      <a:pt x="397" y="309"/>
                    </a:cubicBezTo>
                    <a:cubicBezTo>
                      <a:pt x="374" y="315"/>
                      <a:pt x="372" y="313"/>
                      <a:pt x="372" y="289"/>
                    </a:cubicBezTo>
                    <a:cubicBezTo>
                      <a:pt x="373" y="270"/>
                      <a:pt x="371" y="251"/>
                      <a:pt x="370" y="232"/>
                    </a:cubicBezTo>
                    <a:cubicBezTo>
                      <a:pt x="368" y="232"/>
                      <a:pt x="365" y="231"/>
                      <a:pt x="363" y="231"/>
                    </a:cubicBezTo>
                    <a:cubicBezTo>
                      <a:pt x="359" y="235"/>
                      <a:pt x="355" y="240"/>
                      <a:pt x="352" y="245"/>
                    </a:cubicBezTo>
                    <a:cubicBezTo>
                      <a:pt x="337" y="277"/>
                      <a:pt x="312" y="299"/>
                      <a:pt x="279" y="313"/>
                    </a:cubicBezTo>
                    <a:cubicBezTo>
                      <a:pt x="273" y="316"/>
                      <a:pt x="266" y="316"/>
                      <a:pt x="259" y="318"/>
                    </a:cubicBezTo>
                    <a:cubicBezTo>
                      <a:pt x="258" y="311"/>
                      <a:pt x="255" y="304"/>
                      <a:pt x="256" y="297"/>
                    </a:cubicBezTo>
                    <a:cubicBezTo>
                      <a:pt x="259" y="273"/>
                      <a:pt x="253" y="252"/>
                      <a:pt x="238" y="226"/>
                    </a:cubicBezTo>
                    <a:cubicBezTo>
                      <a:pt x="213" y="283"/>
                      <a:pt x="173" y="314"/>
                      <a:pt x="111" y="323"/>
                    </a:cubicBezTo>
                    <a:cubicBezTo>
                      <a:pt x="121" y="289"/>
                      <a:pt x="131" y="258"/>
                      <a:pt x="114" y="220"/>
                    </a:cubicBezTo>
                    <a:cubicBezTo>
                      <a:pt x="108" y="233"/>
                      <a:pt x="106" y="239"/>
                      <a:pt x="103" y="245"/>
                    </a:cubicBezTo>
                    <a:cubicBezTo>
                      <a:pt x="87" y="289"/>
                      <a:pt x="63" y="329"/>
                      <a:pt x="27" y="359"/>
                    </a:cubicBezTo>
                    <a:cubicBezTo>
                      <a:pt x="21" y="364"/>
                      <a:pt x="13" y="365"/>
                      <a:pt x="6" y="367"/>
                    </a:cubicBezTo>
                    <a:cubicBezTo>
                      <a:pt x="4" y="361"/>
                      <a:pt x="0" y="354"/>
                      <a:pt x="0" y="347"/>
                    </a:cubicBezTo>
                    <a:cubicBezTo>
                      <a:pt x="0" y="144"/>
                      <a:pt x="208" y="0"/>
                      <a:pt x="398" y="73"/>
                    </a:cubicBezTo>
                    <a:cubicBezTo>
                      <a:pt x="519" y="119"/>
                      <a:pt x="590" y="217"/>
                      <a:pt x="594" y="347"/>
                    </a:cubicBezTo>
                    <a:cubicBezTo>
                      <a:pt x="594" y="354"/>
                      <a:pt x="593" y="367"/>
                      <a:pt x="589" y="368"/>
                    </a:cubicBezTo>
                    <a:cubicBezTo>
                      <a:pt x="582" y="371"/>
                      <a:pt x="572" y="369"/>
                      <a:pt x="565" y="365"/>
                    </a:cubicBezTo>
                    <a:cubicBezTo>
                      <a:pt x="528" y="345"/>
                      <a:pt x="511" y="309"/>
                      <a:pt x="496" y="273"/>
                    </a:cubicBezTo>
                    <a:cubicBezTo>
                      <a:pt x="492" y="260"/>
                      <a:pt x="488" y="247"/>
                      <a:pt x="481" y="2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Freeform 34"/>
              <p:cNvSpPr>
                <a:spLocks/>
              </p:cNvSpPr>
              <p:nvPr/>
            </p:nvSpPr>
            <p:spPr bwMode="auto">
              <a:xfrm>
                <a:off x="3894" y="2078"/>
                <a:ext cx="532" cy="226"/>
              </a:xfrm>
              <a:custGeom>
                <a:avLst/>
                <a:gdLst>
                  <a:gd name="T0" fmla="*/ 296 w 597"/>
                  <a:gd name="T1" fmla="*/ 253 h 254"/>
                  <a:gd name="T2" fmla="*/ 5 w 597"/>
                  <a:gd name="T3" fmla="*/ 35 h 254"/>
                  <a:gd name="T4" fmla="*/ 16 w 597"/>
                  <a:gd name="T5" fmla="*/ 9 h 254"/>
                  <a:gd name="T6" fmla="*/ 52 w 597"/>
                  <a:gd name="T7" fmla="*/ 23 h 254"/>
                  <a:gd name="T8" fmla="*/ 249 w 597"/>
                  <a:gd name="T9" fmla="*/ 200 h 254"/>
                  <a:gd name="T10" fmla="*/ 544 w 597"/>
                  <a:gd name="T11" fmla="*/ 27 h 254"/>
                  <a:gd name="T12" fmla="*/ 579 w 597"/>
                  <a:gd name="T13" fmla="*/ 8 h 254"/>
                  <a:gd name="T14" fmla="*/ 593 w 597"/>
                  <a:gd name="T15" fmla="*/ 35 h 254"/>
                  <a:gd name="T16" fmla="*/ 327 w 597"/>
                  <a:gd name="T17" fmla="*/ 253 h 254"/>
                  <a:gd name="T18" fmla="*/ 296 w 597"/>
                  <a:gd name="T19" fmla="*/ 253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7" h="254">
                    <a:moveTo>
                      <a:pt x="296" y="253"/>
                    </a:moveTo>
                    <a:cubicBezTo>
                      <a:pt x="165" y="253"/>
                      <a:pt x="41" y="160"/>
                      <a:pt x="5" y="35"/>
                    </a:cubicBezTo>
                    <a:cubicBezTo>
                      <a:pt x="2" y="23"/>
                      <a:pt x="0" y="12"/>
                      <a:pt x="16" y="9"/>
                    </a:cubicBezTo>
                    <a:cubicBezTo>
                      <a:pt x="32" y="5"/>
                      <a:pt x="45" y="0"/>
                      <a:pt x="52" y="23"/>
                    </a:cubicBezTo>
                    <a:cubicBezTo>
                      <a:pt x="84" y="118"/>
                      <a:pt x="150" y="179"/>
                      <a:pt x="249" y="200"/>
                    </a:cubicBezTo>
                    <a:cubicBezTo>
                      <a:pt x="377" y="227"/>
                      <a:pt x="501" y="153"/>
                      <a:pt x="544" y="27"/>
                    </a:cubicBezTo>
                    <a:cubicBezTo>
                      <a:pt x="551" y="7"/>
                      <a:pt x="560" y="3"/>
                      <a:pt x="579" y="8"/>
                    </a:cubicBezTo>
                    <a:cubicBezTo>
                      <a:pt x="596" y="12"/>
                      <a:pt x="597" y="21"/>
                      <a:pt x="593" y="35"/>
                    </a:cubicBezTo>
                    <a:cubicBezTo>
                      <a:pt x="557" y="152"/>
                      <a:pt x="450" y="240"/>
                      <a:pt x="327" y="253"/>
                    </a:cubicBezTo>
                    <a:cubicBezTo>
                      <a:pt x="317" y="254"/>
                      <a:pt x="306" y="253"/>
                      <a:pt x="296" y="2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Freeform 35"/>
              <p:cNvSpPr>
                <a:spLocks/>
              </p:cNvSpPr>
              <p:nvPr/>
            </p:nvSpPr>
            <p:spPr bwMode="auto">
              <a:xfrm>
                <a:off x="4045" y="2101"/>
                <a:ext cx="230" cy="87"/>
              </a:xfrm>
              <a:custGeom>
                <a:avLst/>
                <a:gdLst>
                  <a:gd name="T0" fmla="*/ 125 w 258"/>
                  <a:gd name="T1" fmla="*/ 98 h 98"/>
                  <a:gd name="T2" fmla="*/ 6 w 258"/>
                  <a:gd name="T3" fmla="*/ 33 h 98"/>
                  <a:gd name="T4" fmla="*/ 4 w 258"/>
                  <a:gd name="T5" fmla="*/ 0 h 98"/>
                  <a:gd name="T6" fmla="*/ 30 w 258"/>
                  <a:gd name="T7" fmla="*/ 11 h 98"/>
                  <a:gd name="T8" fmla="*/ 228 w 258"/>
                  <a:gd name="T9" fmla="*/ 11 h 98"/>
                  <a:gd name="T10" fmla="*/ 254 w 258"/>
                  <a:gd name="T11" fmla="*/ 0 h 98"/>
                  <a:gd name="T12" fmla="*/ 253 w 258"/>
                  <a:gd name="T13" fmla="*/ 32 h 98"/>
                  <a:gd name="T14" fmla="*/ 125 w 258"/>
                  <a:gd name="T15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8" h="98">
                    <a:moveTo>
                      <a:pt x="125" y="98"/>
                    </a:moveTo>
                    <a:cubicBezTo>
                      <a:pt x="76" y="97"/>
                      <a:pt x="36" y="72"/>
                      <a:pt x="6" y="33"/>
                    </a:cubicBezTo>
                    <a:cubicBezTo>
                      <a:pt x="0" y="26"/>
                      <a:pt x="4" y="11"/>
                      <a:pt x="4" y="0"/>
                    </a:cubicBezTo>
                    <a:cubicBezTo>
                      <a:pt x="13" y="4"/>
                      <a:pt x="24" y="5"/>
                      <a:pt x="30" y="11"/>
                    </a:cubicBezTo>
                    <a:cubicBezTo>
                      <a:pt x="90" y="75"/>
                      <a:pt x="168" y="75"/>
                      <a:pt x="228" y="11"/>
                    </a:cubicBezTo>
                    <a:cubicBezTo>
                      <a:pt x="234" y="5"/>
                      <a:pt x="245" y="4"/>
                      <a:pt x="254" y="0"/>
                    </a:cubicBezTo>
                    <a:cubicBezTo>
                      <a:pt x="254" y="11"/>
                      <a:pt x="258" y="25"/>
                      <a:pt x="253" y="32"/>
                    </a:cubicBezTo>
                    <a:cubicBezTo>
                      <a:pt x="222" y="72"/>
                      <a:pt x="181" y="97"/>
                      <a:pt x="125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Freeform 36"/>
              <p:cNvSpPr>
                <a:spLocks/>
              </p:cNvSpPr>
              <p:nvPr/>
            </p:nvSpPr>
            <p:spPr bwMode="auto">
              <a:xfrm>
                <a:off x="4223" y="2003"/>
                <a:ext cx="54" cy="53"/>
              </a:xfrm>
              <a:custGeom>
                <a:avLst/>
                <a:gdLst>
                  <a:gd name="T0" fmla="*/ 31 w 60"/>
                  <a:gd name="T1" fmla="*/ 60 h 60"/>
                  <a:gd name="T2" fmla="*/ 1 w 60"/>
                  <a:gd name="T3" fmla="*/ 31 h 60"/>
                  <a:gd name="T4" fmla="*/ 29 w 60"/>
                  <a:gd name="T5" fmla="*/ 1 h 60"/>
                  <a:gd name="T6" fmla="*/ 59 w 60"/>
                  <a:gd name="T7" fmla="*/ 29 h 60"/>
                  <a:gd name="T8" fmla="*/ 31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1" y="60"/>
                    </a:moveTo>
                    <a:cubicBezTo>
                      <a:pt x="13" y="59"/>
                      <a:pt x="2" y="50"/>
                      <a:pt x="1" y="31"/>
                    </a:cubicBezTo>
                    <a:cubicBezTo>
                      <a:pt x="0" y="13"/>
                      <a:pt x="12" y="1"/>
                      <a:pt x="29" y="1"/>
                    </a:cubicBezTo>
                    <a:cubicBezTo>
                      <a:pt x="47" y="0"/>
                      <a:pt x="59" y="11"/>
                      <a:pt x="59" y="29"/>
                    </a:cubicBezTo>
                    <a:cubicBezTo>
                      <a:pt x="60" y="46"/>
                      <a:pt x="49" y="57"/>
                      <a:pt x="3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Freeform 37"/>
              <p:cNvSpPr>
                <a:spLocks/>
              </p:cNvSpPr>
              <p:nvPr/>
            </p:nvSpPr>
            <p:spPr bwMode="auto">
              <a:xfrm>
                <a:off x="4044" y="2003"/>
                <a:ext cx="52" cy="53"/>
              </a:xfrm>
              <a:custGeom>
                <a:avLst/>
                <a:gdLst>
                  <a:gd name="T0" fmla="*/ 58 w 58"/>
                  <a:gd name="T1" fmla="*/ 32 h 60"/>
                  <a:gd name="T2" fmla="*/ 28 w 58"/>
                  <a:gd name="T3" fmla="*/ 60 h 60"/>
                  <a:gd name="T4" fmla="*/ 0 w 58"/>
                  <a:gd name="T5" fmla="*/ 29 h 60"/>
                  <a:gd name="T6" fmla="*/ 30 w 58"/>
                  <a:gd name="T7" fmla="*/ 1 h 60"/>
                  <a:gd name="T8" fmla="*/ 58 w 58"/>
                  <a:gd name="T9" fmla="*/ 3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60">
                    <a:moveTo>
                      <a:pt x="58" y="32"/>
                    </a:moveTo>
                    <a:cubicBezTo>
                      <a:pt x="55" y="48"/>
                      <a:pt x="46" y="60"/>
                      <a:pt x="28" y="60"/>
                    </a:cubicBezTo>
                    <a:cubicBezTo>
                      <a:pt x="10" y="59"/>
                      <a:pt x="0" y="46"/>
                      <a:pt x="0" y="29"/>
                    </a:cubicBezTo>
                    <a:cubicBezTo>
                      <a:pt x="1" y="12"/>
                      <a:pt x="12" y="0"/>
                      <a:pt x="30" y="1"/>
                    </a:cubicBezTo>
                    <a:cubicBezTo>
                      <a:pt x="47" y="1"/>
                      <a:pt x="57" y="13"/>
                      <a:pt x="5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5412798" y="3231945"/>
              <a:ext cx="699598" cy="100225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mpact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352539" y="2761029"/>
            <a:ext cx="661215" cy="1889816"/>
            <a:chOff x="6426639" y="2286257"/>
            <a:chExt cx="661215" cy="1889816"/>
          </a:xfrm>
          <a:solidFill>
            <a:srgbClr val="004887"/>
          </a:solidFill>
        </p:grpSpPr>
        <p:grpSp>
          <p:nvGrpSpPr>
            <p:cNvPr id="38" name="Group 22"/>
            <p:cNvGrpSpPr>
              <a:grpSpLocks noChangeAspect="1"/>
            </p:cNvGrpSpPr>
            <p:nvPr/>
          </p:nvGrpSpPr>
          <p:grpSpPr bwMode="auto">
            <a:xfrm>
              <a:off x="6426639" y="2286257"/>
              <a:ext cx="661215" cy="944128"/>
              <a:chOff x="3059" y="1728"/>
              <a:chExt cx="603" cy="861"/>
            </a:xfrm>
            <a:grpFill/>
          </p:grpSpPr>
          <p:sp>
            <p:nvSpPr>
              <p:cNvPr id="40" name="Freeform 23"/>
              <p:cNvSpPr>
                <a:spLocks/>
              </p:cNvSpPr>
              <p:nvPr/>
            </p:nvSpPr>
            <p:spPr bwMode="auto">
              <a:xfrm>
                <a:off x="3059" y="1728"/>
                <a:ext cx="603" cy="373"/>
              </a:xfrm>
              <a:custGeom>
                <a:avLst/>
                <a:gdLst>
                  <a:gd name="T0" fmla="*/ 299 w 676"/>
                  <a:gd name="T1" fmla="*/ 236 h 419"/>
                  <a:gd name="T2" fmla="*/ 258 w 676"/>
                  <a:gd name="T3" fmla="*/ 245 h 419"/>
                  <a:gd name="T4" fmla="*/ 221 w 676"/>
                  <a:gd name="T5" fmla="*/ 260 h 419"/>
                  <a:gd name="T6" fmla="*/ 184 w 676"/>
                  <a:gd name="T7" fmla="*/ 282 h 419"/>
                  <a:gd name="T8" fmla="*/ 156 w 676"/>
                  <a:gd name="T9" fmla="*/ 312 h 419"/>
                  <a:gd name="T10" fmla="*/ 131 w 676"/>
                  <a:gd name="T11" fmla="*/ 340 h 419"/>
                  <a:gd name="T12" fmla="*/ 118 w 676"/>
                  <a:gd name="T13" fmla="*/ 374 h 419"/>
                  <a:gd name="T14" fmla="*/ 86 w 676"/>
                  <a:gd name="T15" fmla="*/ 407 h 419"/>
                  <a:gd name="T16" fmla="*/ 14 w 676"/>
                  <a:gd name="T17" fmla="*/ 292 h 419"/>
                  <a:gd name="T18" fmla="*/ 20 w 676"/>
                  <a:gd name="T19" fmla="*/ 247 h 419"/>
                  <a:gd name="T20" fmla="*/ 24 w 676"/>
                  <a:gd name="T21" fmla="*/ 191 h 419"/>
                  <a:gd name="T22" fmla="*/ 45 w 676"/>
                  <a:gd name="T23" fmla="*/ 156 h 419"/>
                  <a:gd name="T24" fmla="*/ 81 w 676"/>
                  <a:gd name="T25" fmla="*/ 101 h 419"/>
                  <a:gd name="T26" fmla="*/ 127 w 676"/>
                  <a:gd name="T27" fmla="*/ 63 h 419"/>
                  <a:gd name="T28" fmla="*/ 178 w 676"/>
                  <a:gd name="T29" fmla="*/ 37 h 419"/>
                  <a:gd name="T30" fmla="*/ 235 w 676"/>
                  <a:gd name="T31" fmla="*/ 19 h 419"/>
                  <a:gd name="T32" fmla="*/ 292 w 676"/>
                  <a:gd name="T33" fmla="*/ 8 h 419"/>
                  <a:gd name="T34" fmla="*/ 354 w 676"/>
                  <a:gd name="T35" fmla="*/ 5 h 419"/>
                  <a:gd name="T36" fmla="*/ 413 w 676"/>
                  <a:gd name="T37" fmla="*/ 12 h 419"/>
                  <a:gd name="T38" fmla="*/ 446 w 676"/>
                  <a:gd name="T39" fmla="*/ 20 h 419"/>
                  <a:gd name="T40" fmla="*/ 552 w 676"/>
                  <a:gd name="T41" fmla="*/ 66 h 419"/>
                  <a:gd name="T42" fmla="*/ 581 w 676"/>
                  <a:gd name="T43" fmla="*/ 83 h 419"/>
                  <a:gd name="T44" fmla="*/ 632 w 676"/>
                  <a:gd name="T45" fmla="*/ 147 h 419"/>
                  <a:gd name="T46" fmla="*/ 655 w 676"/>
                  <a:gd name="T47" fmla="*/ 191 h 419"/>
                  <a:gd name="T48" fmla="*/ 659 w 676"/>
                  <a:gd name="T49" fmla="*/ 245 h 419"/>
                  <a:gd name="T50" fmla="*/ 645 w 676"/>
                  <a:gd name="T51" fmla="*/ 340 h 419"/>
                  <a:gd name="T52" fmla="*/ 591 w 676"/>
                  <a:gd name="T53" fmla="*/ 405 h 419"/>
                  <a:gd name="T54" fmla="*/ 554 w 676"/>
                  <a:gd name="T55" fmla="*/ 384 h 419"/>
                  <a:gd name="T56" fmla="*/ 535 w 676"/>
                  <a:gd name="T57" fmla="*/ 343 h 419"/>
                  <a:gd name="T58" fmla="*/ 521 w 676"/>
                  <a:gd name="T59" fmla="*/ 315 h 419"/>
                  <a:gd name="T60" fmla="*/ 505 w 676"/>
                  <a:gd name="T61" fmla="*/ 305 h 419"/>
                  <a:gd name="T62" fmla="*/ 450 w 676"/>
                  <a:gd name="T63" fmla="*/ 260 h 419"/>
                  <a:gd name="T64" fmla="*/ 373 w 676"/>
                  <a:gd name="T65" fmla="*/ 237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76" h="419">
                    <a:moveTo>
                      <a:pt x="335" y="229"/>
                    </a:moveTo>
                    <a:cubicBezTo>
                      <a:pt x="324" y="237"/>
                      <a:pt x="314" y="250"/>
                      <a:pt x="299" y="236"/>
                    </a:cubicBezTo>
                    <a:cubicBezTo>
                      <a:pt x="298" y="234"/>
                      <a:pt x="290" y="235"/>
                      <a:pt x="288" y="237"/>
                    </a:cubicBezTo>
                    <a:cubicBezTo>
                      <a:pt x="280" y="249"/>
                      <a:pt x="270" y="251"/>
                      <a:pt x="258" y="245"/>
                    </a:cubicBezTo>
                    <a:cubicBezTo>
                      <a:pt x="255" y="244"/>
                      <a:pt x="249" y="247"/>
                      <a:pt x="247" y="250"/>
                    </a:cubicBezTo>
                    <a:cubicBezTo>
                      <a:pt x="241" y="260"/>
                      <a:pt x="234" y="265"/>
                      <a:pt x="221" y="260"/>
                    </a:cubicBezTo>
                    <a:cubicBezTo>
                      <a:pt x="218" y="259"/>
                      <a:pt x="211" y="262"/>
                      <a:pt x="211" y="264"/>
                    </a:cubicBezTo>
                    <a:cubicBezTo>
                      <a:pt x="206" y="277"/>
                      <a:pt x="198" y="283"/>
                      <a:pt x="184" y="282"/>
                    </a:cubicBezTo>
                    <a:cubicBezTo>
                      <a:pt x="183" y="281"/>
                      <a:pt x="180" y="285"/>
                      <a:pt x="178" y="287"/>
                    </a:cubicBezTo>
                    <a:cubicBezTo>
                      <a:pt x="171" y="295"/>
                      <a:pt x="164" y="304"/>
                      <a:pt x="156" y="312"/>
                    </a:cubicBezTo>
                    <a:cubicBezTo>
                      <a:pt x="149" y="322"/>
                      <a:pt x="143" y="332"/>
                      <a:pt x="137" y="343"/>
                    </a:cubicBezTo>
                    <a:cubicBezTo>
                      <a:pt x="135" y="342"/>
                      <a:pt x="133" y="341"/>
                      <a:pt x="131" y="340"/>
                    </a:cubicBezTo>
                    <a:cubicBezTo>
                      <a:pt x="132" y="347"/>
                      <a:pt x="134" y="354"/>
                      <a:pt x="135" y="362"/>
                    </a:cubicBezTo>
                    <a:cubicBezTo>
                      <a:pt x="129" y="366"/>
                      <a:pt x="124" y="370"/>
                      <a:pt x="118" y="374"/>
                    </a:cubicBezTo>
                    <a:cubicBezTo>
                      <a:pt x="124" y="400"/>
                      <a:pt x="120" y="410"/>
                      <a:pt x="101" y="412"/>
                    </a:cubicBezTo>
                    <a:cubicBezTo>
                      <a:pt x="96" y="412"/>
                      <a:pt x="88" y="411"/>
                      <a:pt x="86" y="407"/>
                    </a:cubicBezTo>
                    <a:cubicBezTo>
                      <a:pt x="71" y="389"/>
                      <a:pt x="61" y="367"/>
                      <a:pt x="44" y="352"/>
                    </a:cubicBezTo>
                    <a:cubicBezTo>
                      <a:pt x="24" y="336"/>
                      <a:pt x="28" y="311"/>
                      <a:pt x="14" y="292"/>
                    </a:cubicBezTo>
                    <a:cubicBezTo>
                      <a:pt x="10" y="286"/>
                      <a:pt x="13" y="273"/>
                      <a:pt x="12" y="259"/>
                    </a:cubicBezTo>
                    <a:cubicBezTo>
                      <a:pt x="12" y="258"/>
                      <a:pt x="16" y="253"/>
                      <a:pt x="20" y="247"/>
                    </a:cubicBezTo>
                    <a:cubicBezTo>
                      <a:pt x="7" y="235"/>
                      <a:pt x="0" y="223"/>
                      <a:pt x="20" y="210"/>
                    </a:cubicBezTo>
                    <a:cubicBezTo>
                      <a:pt x="24" y="208"/>
                      <a:pt x="26" y="196"/>
                      <a:pt x="24" y="191"/>
                    </a:cubicBezTo>
                    <a:cubicBezTo>
                      <a:pt x="16" y="176"/>
                      <a:pt x="23" y="170"/>
                      <a:pt x="35" y="164"/>
                    </a:cubicBezTo>
                    <a:cubicBezTo>
                      <a:pt x="39" y="162"/>
                      <a:pt x="45" y="158"/>
                      <a:pt x="45" y="156"/>
                    </a:cubicBezTo>
                    <a:cubicBezTo>
                      <a:pt x="41" y="130"/>
                      <a:pt x="57" y="121"/>
                      <a:pt x="77" y="113"/>
                    </a:cubicBezTo>
                    <a:cubicBezTo>
                      <a:pt x="79" y="112"/>
                      <a:pt x="79" y="104"/>
                      <a:pt x="81" y="101"/>
                    </a:cubicBezTo>
                    <a:cubicBezTo>
                      <a:pt x="87" y="95"/>
                      <a:pt x="92" y="85"/>
                      <a:pt x="99" y="84"/>
                    </a:cubicBezTo>
                    <a:cubicBezTo>
                      <a:pt x="113" y="81"/>
                      <a:pt x="121" y="77"/>
                      <a:pt x="127" y="63"/>
                    </a:cubicBezTo>
                    <a:cubicBezTo>
                      <a:pt x="130" y="57"/>
                      <a:pt x="141" y="54"/>
                      <a:pt x="149" y="50"/>
                    </a:cubicBezTo>
                    <a:cubicBezTo>
                      <a:pt x="159" y="46"/>
                      <a:pt x="168" y="41"/>
                      <a:pt x="178" y="37"/>
                    </a:cubicBezTo>
                    <a:cubicBezTo>
                      <a:pt x="186" y="33"/>
                      <a:pt x="196" y="26"/>
                      <a:pt x="203" y="28"/>
                    </a:cubicBezTo>
                    <a:cubicBezTo>
                      <a:pt x="216" y="30"/>
                      <a:pt x="224" y="27"/>
                      <a:pt x="235" y="19"/>
                    </a:cubicBezTo>
                    <a:cubicBezTo>
                      <a:pt x="241" y="13"/>
                      <a:pt x="253" y="14"/>
                      <a:pt x="263" y="12"/>
                    </a:cubicBezTo>
                    <a:cubicBezTo>
                      <a:pt x="273" y="11"/>
                      <a:pt x="285" y="12"/>
                      <a:pt x="292" y="8"/>
                    </a:cubicBezTo>
                    <a:cubicBezTo>
                      <a:pt x="304" y="0"/>
                      <a:pt x="312" y="0"/>
                      <a:pt x="325" y="5"/>
                    </a:cubicBezTo>
                    <a:cubicBezTo>
                      <a:pt x="333" y="9"/>
                      <a:pt x="345" y="9"/>
                      <a:pt x="354" y="5"/>
                    </a:cubicBezTo>
                    <a:cubicBezTo>
                      <a:pt x="366" y="0"/>
                      <a:pt x="375" y="0"/>
                      <a:pt x="386" y="8"/>
                    </a:cubicBezTo>
                    <a:cubicBezTo>
                      <a:pt x="393" y="13"/>
                      <a:pt x="405" y="15"/>
                      <a:pt x="413" y="12"/>
                    </a:cubicBezTo>
                    <a:cubicBezTo>
                      <a:pt x="426" y="8"/>
                      <a:pt x="436" y="8"/>
                      <a:pt x="444" y="19"/>
                    </a:cubicBezTo>
                    <a:cubicBezTo>
                      <a:pt x="445" y="19"/>
                      <a:pt x="445" y="20"/>
                      <a:pt x="446" y="20"/>
                    </a:cubicBezTo>
                    <a:cubicBezTo>
                      <a:pt x="475" y="24"/>
                      <a:pt x="501" y="38"/>
                      <a:pt x="527" y="50"/>
                    </a:cubicBezTo>
                    <a:cubicBezTo>
                      <a:pt x="536" y="55"/>
                      <a:pt x="544" y="60"/>
                      <a:pt x="552" y="66"/>
                    </a:cubicBezTo>
                    <a:cubicBezTo>
                      <a:pt x="560" y="71"/>
                      <a:pt x="567" y="77"/>
                      <a:pt x="575" y="83"/>
                    </a:cubicBezTo>
                    <a:cubicBezTo>
                      <a:pt x="577" y="84"/>
                      <a:pt x="581" y="82"/>
                      <a:pt x="581" y="83"/>
                    </a:cubicBezTo>
                    <a:cubicBezTo>
                      <a:pt x="590" y="95"/>
                      <a:pt x="596" y="109"/>
                      <a:pt x="607" y="117"/>
                    </a:cubicBezTo>
                    <a:cubicBezTo>
                      <a:pt x="618" y="125"/>
                      <a:pt x="638" y="124"/>
                      <a:pt x="632" y="147"/>
                    </a:cubicBezTo>
                    <a:cubicBezTo>
                      <a:pt x="631" y="152"/>
                      <a:pt x="639" y="161"/>
                      <a:pt x="645" y="164"/>
                    </a:cubicBezTo>
                    <a:cubicBezTo>
                      <a:pt x="655" y="171"/>
                      <a:pt x="662" y="177"/>
                      <a:pt x="655" y="191"/>
                    </a:cubicBezTo>
                    <a:cubicBezTo>
                      <a:pt x="652" y="196"/>
                      <a:pt x="654" y="208"/>
                      <a:pt x="658" y="211"/>
                    </a:cubicBezTo>
                    <a:cubicBezTo>
                      <a:pt x="676" y="223"/>
                      <a:pt x="672" y="234"/>
                      <a:pt x="659" y="245"/>
                    </a:cubicBezTo>
                    <a:cubicBezTo>
                      <a:pt x="668" y="263"/>
                      <a:pt x="666" y="279"/>
                      <a:pt x="656" y="301"/>
                    </a:cubicBezTo>
                    <a:cubicBezTo>
                      <a:pt x="651" y="314"/>
                      <a:pt x="651" y="328"/>
                      <a:pt x="645" y="340"/>
                    </a:cubicBezTo>
                    <a:cubicBezTo>
                      <a:pt x="640" y="352"/>
                      <a:pt x="632" y="363"/>
                      <a:pt x="623" y="373"/>
                    </a:cubicBezTo>
                    <a:cubicBezTo>
                      <a:pt x="613" y="384"/>
                      <a:pt x="598" y="392"/>
                      <a:pt x="591" y="405"/>
                    </a:cubicBezTo>
                    <a:cubicBezTo>
                      <a:pt x="582" y="419"/>
                      <a:pt x="573" y="418"/>
                      <a:pt x="562" y="412"/>
                    </a:cubicBezTo>
                    <a:cubicBezTo>
                      <a:pt x="549" y="406"/>
                      <a:pt x="544" y="397"/>
                      <a:pt x="554" y="384"/>
                    </a:cubicBezTo>
                    <a:cubicBezTo>
                      <a:pt x="555" y="382"/>
                      <a:pt x="555" y="380"/>
                      <a:pt x="555" y="382"/>
                    </a:cubicBezTo>
                    <a:cubicBezTo>
                      <a:pt x="547" y="367"/>
                      <a:pt x="541" y="355"/>
                      <a:pt x="535" y="343"/>
                    </a:cubicBezTo>
                    <a:cubicBezTo>
                      <a:pt x="535" y="343"/>
                      <a:pt x="534" y="343"/>
                      <a:pt x="534" y="343"/>
                    </a:cubicBezTo>
                    <a:cubicBezTo>
                      <a:pt x="529" y="334"/>
                      <a:pt x="525" y="324"/>
                      <a:pt x="521" y="315"/>
                    </a:cubicBezTo>
                    <a:cubicBezTo>
                      <a:pt x="519" y="312"/>
                      <a:pt x="516" y="309"/>
                      <a:pt x="513" y="307"/>
                    </a:cubicBezTo>
                    <a:cubicBezTo>
                      <a:pt x="511" y="306"/>
                      <a:pt x="506" y="306"/>
                      <a:pt x="505" y="305"/>
                    </a:cubicBezTo>
                    <a:cubicBezTo>
                      <a:pt x="500" y="283"/>
                      <a:pt x="473" y="285"/>
                      <a:pt x="463" y="269"/>
                    </a:cubicBezTo>
                    <a:cubicBezTo>
                      <a:pt x="460" y="265"/>
                      <a:pt x="453" y="260"/>
                      <a:pt x="450" y="260"/>
                    </a:cubicBezTo>
                    <a:cubicBezTo>
                      <a:pt x="438" y="264"/>
                      <a:pt x="433" y="254"/>
                      <a:pt x="425" y="250"/>
                    </a:cubicBezTo>
                    <a:cubicBezTo>
                      <a:pt x="409" y="242"/>
                      <a:pt x="390" y="239"/>
                      <a:pt x="373" y="237"/>
                    </a:cubicBezTo>
                    <a:cubicBezTo>
                      <a:pt x="353" y="233"/>
                      <a:pt x="352" y="240"/>
                      <a:pt x="335" y="2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Freeform 24"/>
              <p:cNvSpPr>
                <a:spLocks/>
              </p:cNvSpPr>
              <p:nvPr/>
            </p:nvSpPr>
            <p:spPr bwMode="auto">
              <a:xfrm>
                <a:off x="3078" y="2335"/>
                <a:ext cx="556" cy="254"/>
              </a:xfrm>
              <a:custGeom>
                <a:avLst/>
                <a:gdLst>
                  <a:gd name="T0" fmla="*/ 312 w 623"/>
                  <a:gd name="T1" fmla="*/ 285 h 285"/>
                  <a:gd name="T2" fmla="*/ 28 w 623"/>
                  <a:gd name="T3" fmla="*/ 285 h 285"/>
                  <a:gd name="T4" fmla="*/ 2 w 623"/>
                  <a:gd name="T5" fmla="*/ 260 h 285"/>
                  <a:gd name="T6" fmla="*/ 48 w 623"/>
                  <a:gd name="T7" fmla="*/ 78 h 285"/>
                  <a:gd name="T8" fmla="*/ 112 w 623"/>
                  <a:gd name="T9" fmla="*/ 13 h 285"/>
                  <a:gd name="T10" fmla="*/ 136 w 623"/>
                  <a:gd name="T11" fmla="*/ 22 h 285"/>
                  <a:gd name="T12" fmla="*/ 178 w 623"/>
                  <a:gd name="T13" fmla="*/ 134 h 285"/>
                  <a:gd name="T14" fmla="*/ 448 w 623"/>
                  <a:gd name="T15" fmla="*/ 129 h 285"/>
                  <a:gd name="T16" fmla="*/ 487 w 623"/>
                  <a:gd name="T17" fmla="*/ 25 h 285"/>
                  <a:gd name="T18" fmla="*/ 513 w 623"/>
                  <a:gd name="T19" fmla="*/ 15 h 285"/>
                  <a:gd name="T20" fmla="*/ 621 w 623"/>
                  <a:gd name="T21" fmla="*/ 232 h 285"/>
                  <a:gd name="T22" fmla="*/ 567 w 623"/>
                  <a:gd name="T23" fmla="*/ 285 h 285"/>
                  <a:gd name="T24" fmla="*/ 439 w 623"/>
                  <a:gd name="T25" fmla="*/ 285 h 285"/>
                  <a:gd name="T26" fmla="*/ 312 w 623"/>
                  <a:gd name="T27" fmla="*/ 285 h 285"/>
                  <a:gd name="T28" fmla="*/ 312 w 623"/>
                  <a:gd name="T29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3" h="285">
                    <a:moveTo>
                      <a:pt x="312" y="285"/>
                    </a:moveTo>
                    <a:cubicBezTo>
                      <a:pt x="217" y="285"/>
                      <a:pt x="123" y="284"/>
                      <a:pt x="28" y="285"/>
                    </a:cubicBezTo>
                    <a:cubicBezTo>
                      <a:pt x="9" y="285"/>
                      <a:pt x="3" y="279"/>
                      <a:pt x="2" y="260"/>
                    </a:cubicBezTo>
                    <a:cubicBezTo>
                      <a:pt x="0" y="195"/>
                      <a:pt x="6" y="132"/>
                      <a:pt x="48" y="78"/>
                    </a:cubicBezTo>
                    <a:cubicBezTo>
                      <a:pt x="67" y="55"/>
                      <a:pt x="90" y="34"/>
                      <a:pt x="112" y="13"/>
                    </a:cubicBezTo>
                    <a:cubicBezTo>
                      <a:pt x="127" y="0"/>
                      <a:pt x="133" y="3"/>
                      <a:pt x="136" y="22"/>
                    </a:cubicBezTo>
                    <a:cubicBezTo>
                      <a:pt x="142" y="62"/>
                      <a:pt x="155" y="100"/>
                      <a:pt x="178" y="134"/>
                    </a:cubicBezTo>
                    <a:cubicBezTo>
                      <a:pt x="244" y="232"/>
                      <a:pt x="387" y="231"/>
                      <a:pt x="448" y="129"/>
                    </a:cubicBezTo>
                    <a:cubicBezTo>
                      <a:pt x="467" y="97"/>
                      <a:pt x="476" y="60"/>
                      <a:pt x="487" y="25"/>
                    </a:cubicBezTo>
                    <a:cubicBezTo>
                      <a:pt x="494" y="3"/>
                      <a:pt x="495" y="1"/>
                      <a:pt x="513" y="15"/>
                    </a:cubicBezTo>
                    <a:cubicBezTo>
                      <a:pt x="585" y="69"/>
                      <a:pt x="623" y="140"/>
                      <a:pt x="621" y="232"/>
                    </a:cubicBezTo>
                    <a:cubicBezTo>
                      <a:pt x="619" y="285"/>
                      <a:pt x="620" y="285"/>
                      <a:pt x="567" y="285"/>
                    </a:cubicBezTo>
                    <a:cubicBezTo>
                      <a:pt x="524" y="285"/>
                      <a:pt x="482" y="285"/>
                      <a:pt x="439" y="285"/>
                    </a:cubicBezTo>
                    <a:cubicBezTo>
                      <a:pt x="397" y="285"/>
                      <a:pt x="354" y="285"/>
                      <a:pt x="312" y="285"/>
                    </a:cubicBezTo>
                    <a:cubicBezTo>
                      <a:pt x="312" y="285"/>
                      <a:pt x="312" y="285"/>
                      <a:pt x="312" y="2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Freeform 25"/>
              <p:cNvSpPr>
                <a:spLocks noEditPoints="1"/>
              </p:cNvSpPr>
              <p:nvPr/>
            </p:nvSpPr>
            <p:spPr bwMode="auto">
              <a:xfrm>
                <a:off x="3097" y="2126"/>
                <a:ext cx="508" cy="308"/>
              </a:xfrm>
              <a:custGeom>
                <a:avLst/>
                <a:gdLst>
                  <a:gd name="T0" fmla="*/ 492 w 569"/>
                  <a:gd name="T1" fmla="*/ 130 h 346"/>
                  <a:gd name="T2" fmla="*/ 429 w 569"/>
                  <a:gd name="T3" fmla="*/ 186 h 346"/>
                  <a:gd name="T4" fmla="*/ 432 w 569"/>
                  <a:gd name="T5" fmla="*/ 205 h 346"/>
                  <a:gd name="T6" fmla="*/ 419 w 569"/>
                  <a:gd name="T7" fmla="*/ 300 h 346"/>
                  <a:gd name="T8" fmla="*/ 255 w 569"/>
                  <a:gd name="T9" fmla="*/ 339 h 346"/>
                  <a:gd name="T10" fmla="*/ 151 w 569"/>
                  <a:gd name="T11" fmla="*/ 282 h 346"/>
                  <a:gd name="T12" fmla="*/ 150 w 569"/>
                  <a:gd name="T13" fmla="*/ 204 h 346"/>
                  <a:gd name="T14" fmla="*/ 146 w 569"/>
                  <a:gd name="T15" fmla="*/ 177 h 346"/>
                  <a:gd name="T16" fmla="*/ 113 w 569"/>
                  <a:gd name="T17" fmla="*/ 147 h 346"/>
                  <a:gd name="T18" fmla="*/ 82 w 569"/>
                  <a:gd name="T19" fmla="*/ 111 h 346"/>
                  <a:gd name="T20" fmla="*/ 76 w 569"/>
                  <a:gd name="T21" fmla="*/ 147 h 346"/>
                  <a:gd name="T22" fmla="*/ 52 w 569"/>
                  <a:gd name="T23" fmla="*/ 205 h 346"/>
                  <a:gd name="T24" fmla="*/ 15 w 569"/>
                  <a:gd name="T25" fmla="*/ 202 h 346"/>
                  <a:gd name="T26" fmla="*/ 9 w 569"/>
                  <a:gd name="T27" fmla="*/ 186 h 346"/>
                  <a:gd name="T28" fmla="*/ 42 w 569"/>
                  <a:gd name="T29" fmla="*/ 16 h 346"/>
                  <a:gd name="T30" fmla="*/ 72 w 569"/>
                  <a:gd name="T31" fmla="*/ 2 h 346"/>
                  <a:gd name="T32" fmla="*/ 88 w 569"/>
                  <a:gd name="T33" fmla="*/ 24 h 346"/>
                  <a:gd name="T34" fmla="*/ 283 w 569"/>
                  <a:gd name="T35" fmla="*/ 184 h 346"/>
                  <a:gd name="T36" fmla="*/ 498 w 569"/>
                  <a:gd name="T37" fmla="*/ 25 h 346"/>
                  <a:gd name="T38" fmla="*/ 515 w 569"/>
                  <a:gd name="T39" fmla="*/ 2 h 346"/>
                  <a:gd name="T40" fmla="*/ 546 w 569"/>
                  <a:gd name="T41" fmla="*/ 25 h 346"/>
                  <a:gd name="T42" fmla="*/ 567 w 569"/>
                  <a:gd name="T43" fmla="*/ 148 h 346"/>
                  <a:gd name="T44" fmla="*/ 556 w 569"/>
                  <a:gd name="T45" fmla="*/ 194 h 346"/>
                  <a:gd name="T46" fmla="*/ 521 w 569"/>
                  <a:gd name="T47" fmla="*/ 196 h 346"/>
                  <a:gd name="T48" fmla="*/ 492 w 569"/>
                  <a:gd name="T49" fmla="*/ 130 h 346"/>
                  <a:gd name="T50" fmla="*/ 288 w 569"/>
                  <a:gd name="T51" fmla="*/ 325 h 346"/>
                  <a:gd name="T52" fmla="*/ 399 w 569"/>
                  <a:gd name="T53" fmla="*/ 297 h 346"/>
                  <a:gd name="T54" fmla="*/ 424 w 569"/>
                  <a:gd name="T55" fmla="*/ 219 h 346"/>
                  <a:gd name="T56" fmla="*/ 391 w 569"/>
                  <a:gd name="T57" fmla="*/ 206 h 346"/>
                  <a:gd name="T58" fmla="*/ 189 w 569"/>
                  <a:gd name="T59" fmla="*/ 204 h 346"/>
                  <a:gd name="T60" fmla="*/ 164 w 569"/>
                  <a:gd name="T61" fmla="*/ 211 h 346"/>
                  <a:gd name="T62" fmla="*/ 171 w 569"/>
                  <a:gd name="T63" fmla="*/ 283 h 346"/>
                  <a:gd name="T64" fmla="*/ 288 w 569"/>
                  <a:gd name="T65" fmla="*/ 325 h 346"/>
                  <a:gd name="T66" fmla="*/ 46 w 569"/>
                  <a:gd name="T67" fmla="*/ 36 h 346"/>
                  <a:gd name="T68" fmla="*/ 37 w 569"/>
                  <a:gd name="T69" fmla="*/ 45 h 346"/>
                  <a:gd name="T70" fmla="*/ 24 w 569"/>
                  <a:gd name="T71" fmla="*/ 187 h 346"/>
                  <a:gd name="T72" fmla="*/ 35 w 569"/>
                  <a:gd name="T73" fmla="*/ 201 h 346"/>
                  <a:gd name="T74" fmla="*/ 47 w 569"/>
                  <a:gd name="T75" fmla="*/ 190 h 346"/>
                  <a:gd name="T76" fmla="*/ 46 w 569"/>
                  <a:gd name="T77" fmla="*/ 36 h 346"/>
                  <a:gd name="T78" fmla="*/ 540 w 569"/>
                  <a:gd name="T79" fmla="*/ 192 h 346"/>
                  <a:gd name="T80" fmla="*/ 537 w 569"/>
                  <a:gd name="T81" fmla="*/ 48 h 346"/>
                  <a:gd name="T82" fmla="*/ 540 w 569"/>
                  <a:gd name="T83" fmla="*/ 192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69" h="346">
                    <a:moveTo>
                      <a:pt x="492" y="130"/>
                    </a:moveTo>
                    <a:cubicBezTo>
                      <a:pt x="471" y="148"/>
                      <a:pt x="449" y="167"/>
                      <a:pt x="429" y="186"/>
                    </a:cubicBezTo>
                    <a:cubicBezTo>
                      <a:pt x="426" y="189"/>
                      <a:pt x="428" y="200"/>
                      <a:pt x="432" y="205"/>
                    </a:cubicBezTo>
                    <a:cubicBezTo>
                      <a:pt x="454" y="239"/>
                      <a:pt x="451" y="273"/>
                      <a:pt x="419" y="300"/>
                    </a:cubicBezTo>
                    <a:cubicBezTo>
                      <a:pt x="371" y="341"/>
                      <a:pt x="314" y="346"/>
                      <a:pt x="255" y="339"/>
                    </a:cubicBezTo>
                    <a:cubicBezTo>
                      <a:pt x="213" y="334"/>
                      <a:pt x="176" y="318"/>
                      <a:pt x="151" y="282"/>
                    </a:cubicBezTo>
                    <a:cubicBezTo>
                      <a:pt x="133" y="256"/>
                      <a:pt x="131" y="229"/>
                      <a:pt x="150" y="204"/>
                    </a:cubicBezTo>
                    <a:cubicBezTo>
                      <a:pt x="160" y="192"/>
                      <a:pt x="158" y="185"/>
                      <a:pt x="146" y="177"/>
                    </a:cubicBezTo>
                    <a:cubicBezTo>
                      <a:pt x="134" y="168"/>
                      <a:pt x="124" y="157"/>
                      <a:pt x="113" y="147"/>
                    </a:cubicBezTo>
                    <a:cubicBezTo>
                      <a:pt x="104" y="137"/>
                      <a:pt x="95" y="126"/>
                      <a:pt x="82" y="111"/>
                    </a:cubicBezTo>
                    <a:cubicBezTo>
                      <a:pt x="79" y="127"/>
                      <a:pt x="79" y="137"/>
                      <a:pt x="76" y="147"/>
                    </a:cubicBezTo>
                    <a:cubicBezTo>
                      <a:pt x="69" y="167"/>
                      <a:pt x="63" y="188"/>
                      <a:pt x="52" y="205"/>
                    </a:cubicBezTo>
                    <a:cubicBezTo>
                      <a:pt x="41" y="223"/>
                      <a:pt x="26" y="221"/>
                      <a:pt x="15" y="202"/>
                    </a:cubicBezTo>
                    <a:cubicBezTo>
                      <a:pt x="12" y="197"/>
                      <a:pt x="10" y="191"/>
                      <a:pt x="9" y="186"/>
                    </a:cubicBezTo>
                    <a:cubicBezTo>
                      <a:pt x="0" y="125"/>
                      <a:pt x="4" y="67"/>
                      <a:pt x="42" y="16"/>
                    </a:cubicBezTo>
                    <a:cubicBezTo>
                      <a:pt x="49" y="8"/>
                      <a:pt x="62" y="2"/>
                      <a:pt x="72" y="2"/>
                    </a:cubicBezTo>
                    <a:cubicBezTo>
                      <a:pt x="77" y="2"/>
                      <a:pt x="85" y="15"/>
                      <a:pt x="88" y="24"/>
                    </a:cubicBezTo>
                    <a:cubicBezTo>
                      <a:pt x="117" y="115"/>
                      <a:pt x="196" y="181"/>
                      <a:pt x="283" y="184"/>
                    </a:cubicBezTo>
                    <a:cubicBezTo>
                      <a:pt x="379" y="188"/>
                      <a:pt x="471" y="120"/>
                      <a:pt x="498" y="25"/>
                    </a:cubicBezTo>
                    <a:cubicBezTo>
                      <a:pt x="500" y="16"/>
                      <a:pt x="508" y="2"/>
                      <a:pt x="515" y="2"/>
                    </a:cubicBezTo>
                    <a:cubicBezTo>
                      <a:pt x="529" y="0"/>
                      <a:pt x="539" y="8"/>
                      <a:pt x="546" y="25"/>
                    </a:cubicBezTo>
                    <a:cubicBezTo>
                      <a:pt x="562" y="65"/>
                      <a:pt x="569" y="105"/>
                      <a:pt x="567" y="148"/>
                    </a:cubicBezTo>
                    <a:cubicBezTo>
                      <a:pt x="567" y="163"/>
                      <a:pt x="563" y="180"/>
                      <a:pt x="556" y="194"/>
                    </a:cubicBezTo>
                    <a:cubicBezTo>
                      <a:pt x="547" y="213"/>
                      <a:pt x="532" y="214"/>
                      <a:pt x="521" y="196"/>
                    </a:cubicBezTo>
                    <a:cubicBezTo>
                      <a:pt x="509" y="176"/>
                      <a:pt x="502" y="153"/>
                      <a:pt x="492" y="130"/>
                    </a:cubicBezTo>
                    <a:close/>
                    <a:moveTo>
                      <a:pt x="288" y="325"/>
                    </a:moveTo>
                    <a:cubicBezTo>
                      <a:pt x="327" y="325"/>
                      <a:pt x="365" y="320"/>
                      <a:pt x="399" y="297"/>
                    </a:cubicBezTo>
                    <a:cubicBezTo>
                      <a:pt x="428" y="277"/>
                      <a:pt x="438" y="247"/>
                      <a:pt x="424" y="219"/>
                    </a:cubicBezTo>
                    <a:cubicBezTo>
                      <a:pt x="417" y="206"/>
                      <a:pt x="409" y="198"/>
                      <a:pt x="391" y="206"/>
                    </a:cubicBezTo>
                    <a:cubicBezTo>
                      <a:pt x="324" y="237"/>
                      <a:pt x="256" y="236"/>
                      <a:pt x="189" y="204"/>
                    </a:cubicBezTo>
                    <a:cubicBezTo>
                      <a:pt x="177" y="198"/>
                      <a:pt x="171" y="201"/>
                      <a:pt x="164" y="211"/>
                    </a:cubicBezTo>
                    <a:cubicBezTo>
                      <a:pt x="148" y="234"/>
                      <a:pt x="150" y="260"/>
                      <a:pt x="171" y="283"/>
                    </a:cubicBezTo>
                    <a:cubicBezTo>
                      <a:pt x="203" y="317"/>
                      <a:pt x="244" y="325"/>
                      <a:pt x="288" y="325"/>
                    </a:cubicBezTo>
                    <a:close/>
                    <a:moveTo>
                      <a:pt x="46" y="36"/>
                    </a:moveTo>
                    <a:cubicBezTo>
                      <a:pt x="42" y="40"/>
                      <a:pt x="38" y="42"/>
                      <a:pt x="37" y="45"/>
                    </a:cubicBezTo>
                    <a:cubicBezTo>
                      <a:pt x="21" y="91"/>
                      <a:pt x="12" y="138"/>
                      <a:pt x="24" y="187"/>
                    </a:cubicBezTo>
                    <a:cubicBezTo>
                      <a:pt x="26" y="192"/>
                      <a:pt x="32" y="196"/>
                      <a:pt x="35" y="201"/>
                    </a:cubicBezTo>
                    <a:cubicBezTo>
                      <a:pt x="39" y="197"/>
                      <a:pt x="45" y="194"/>
                      <a:pt x="47" y="190"/>
                    </a:cubicBezTo>
                    <a:cubicBezTo>
                      <a:pt x="69" y="139"/>
                      <a:pt x="82" y="89"/>
                      <a:pt x="46" y="36"/>
                    </a:cubicBezTo>
                    <a:close/>
                    <a:moveTo>
                      <a:pt x="540" y="192"/>
                    </a:moveTo>
                    <a:cubicBezTo>
                      <a:pt x="561" y="161"/>
                      <a:pt x="558" y="74"/>
                      <a:pt x="537" y="48"/>
                    </a:cubicBezTo>
                    <a:cubicBezTo>
                      <a:pt x="499" y="93"/>
                      <a:pt x="500" y="165"/>
                      <a:pt x="540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Freeform 26"/>
              <p:cNvSpPr>
                <a:spLocks/>
              </p:cNvSpPr>
              <p:nvPr/>
            </p:nvSpPr>
            <p:spPr bwMode="auto">
              <a:xfrm>
                <a:off x="3262" y="2160"/>
                <a:ext cx="197" cy="80"/>
              </a:xfrm>
              <a:custGeom>
                <a:avLst/>
                <a:gdLst>
                  <a:gd name="T0" fmla="*/ 113 w 220"/>
                  <a:gd name="T1" fmla="*/ 90 h 90"/>
                  <a:gd name="T2" fmla="*/ 4 w 220"/>
                  <a:gd name="T3" fmla="*/ 27 h 90"/>
                  <a:gd name="T4" fmla="*/ 4 w 220"/>
                  <a:gd name="T5" fmla="*/ 1 h 90"/>
                  <a:gd name="T6" fmla="*/ 27 w 220"/>
                  <a:gd name="T7" fmla="*/ 10 h 90"/>
                  <a:gd name="T8" fmla="*/ 193 w 220"/>
                  <a:gd name="T9" fmla="*/ 10 h 90"/>
                  <a:gd name="T10" fmla="*/ 214 w 220"/>
                  <a:gd name="T11" fmla="*/ 0 h 90"/>
                  <a:gd name="T12" fmla="*/ 217 w 220"/>
                  <a:gd name="T13" fmla="*/ 25 h 90"/>
                  <a:gd name="T14" fmla="*/ 113 w 220"/>
                  <a:gd name="T1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0" h="90">
                    <a:moveTo>
                      <a:pt x="113" y="90"/>
                    </a:moveTo>
                    <a:cubicBezTo>
                      <a:pt x="62" y="88"/>
                      <a:pt x="29" y="63"/>
                      <a:pt x="4" y="27"/>
                    </a:cubicBezTo>
                    <a:cubicBezTo>
                      <a:pt x="0" y="21"/>
                      <a:pt x="4" y="10"/>
                      <a:pt x="4" y="1"/>
                    </a:cubicBezTo>
                    <a:cubicBezTo>
                      <a:pt x="12" y="4"/>
                      <a:pt x="22" y="5"/>
                      <a:pt x="27" y="10"/>
                    </a:cubicBezTo>
                    <a:cubicBezTo>
                      <a:pt x="79" y="70"/>
                      <a:pt x="140" y="70"/>
                      <a:pt x="193" y="10"/>
                    </a:cubicBezTo>
                    <a:cubicBezTo>
                      <a:pt x="198" y="5"/>
                      <a:pt x="207" y="3"/>
                      <a:pt x="214" y="0"/>
                    </a:cubicBezTo>
                    <a:cubicBezTo>
                      <a:pt x="215" y="8"/>
                      <a:pt x="220" y="20"/>
                      <a:pt x="217" y="25"/>
                    </a:cubicBezTo>
                    <a:cubicBezTo>
                      <a:pt x="191" y="63"/>
                      <a:pt x="157" y="89"/>
                      <a:pt x="113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Freeform 27"/>
              <p:cNvSpPr>
                <a:spLocks/>
              </p:cNvSpPr>
              <p:nvPr/>
            </p:nvSpPr>
            <p:spPr bwMode="auto">
              <a:xfrm>
                <a:off x="3410" y="2054"/>
                <a:ext cx="51" cy="47"/>
              </a:xfrm>
              <a:custGeom>
                <a:avLst/>
                <a:gdLst>
                  <a:gd name="T0" fmla="*/ 57 w 57"/>
                  <a:gd name="T1" fmla="*/ 32 h 53"/>
                  <a:gd name="T2" fmla="*/ 28 w 57"/>
                  <a:gd name="T3" fmla="*/ 53 h 53"/>
                  <a:gd name="T4" fmla="*/ 4 w 57"/>
                  <a:gd name="T5" fmla="*/ 29 h 53"/>
                  <a:gd name="T6" fmla="*/ 27 w 57"/>
                  <a:gd name="T7" fmla="*/ 1 h 53"/>
                  <a:gd name="T8" fmla="*/ 57 w 57"/>
                  <a:gd name="T9" fmla="*/ 22 h 53"/>
                  <a:gd name="T10" fmla="*/ 57 w 57"/>
                  <a:gd name="T11" fmla="*/ 3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53">
                    <a:moveTo>
                      <a:pt x="57" y="32"/>
                    </a:moveTo>
                    <a:cubicBezTo>
                      <a:pt x="48" y="40"/>
                      <a:pt x="38" y="53"/>
                      <a:pt x="28" y="53"/>
                    </a:cubicBezTo>
                    <a:cubicBezTo>
                      <a:pt x="19" y="53"/>
                      <a:pt x="6" y="39"/>
                      <a:pt x="4" y="29"/>
                    </a:cubicBezTo>
                    <a:cubicBezTo>
                      <a:pt x="0" y="14"/>
                      <a:pt x="11" y="0"/>
                      <a:pt x="27" y="1"/>
                    </a:cubicBezTo>
                    <a:cubicBezTo>
                      <a:pt x="37" y="2"/>
                      <a:pt x="47" y="14"/>
                      <a:pt x="57" y="22"/>
                    </a:cubicBezTo>
                    <a:cubicBezTo>
                      <a:pt x="57" y="25"/>
                      <a:pt x="57" y="28"/>
                      <a:pt x="57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Freeform 28"/>
              <p:cNvSpPr>
                <a:spLocks/>
              </p:cNvSpPr>
              <p:nvPr/>
            </p:nvSpPr>
            <p:spPr bwMode="auto">
              <a:xfrm>
                <a:off x="3261" y="2052"/>
                <a:ext cx="46" cy="50"/>
              </a:xfrm>
              <a:custGeom>
                <a:avLst/>
                <a:gdLst>
                  <a:gd name="T0" fmla="*/ 0 w 52"/>
                  <a:gd name="T1" fmla="*/ 28 h 56"/>
                  <a:gd name="T2" fmla="*/ 26 w 52"/>
                  <a:gd name="T3" fmla="*/ 3 h 56"/>
                  <a:gd name="T4" fmla="*/ 49 w 52"/>
                  <a:gd name="T5" fmla="*/ 29 h 56"/>
                  <a:gd name="T6" fmla="*/ 25 w 52"/>
                  <a:gd name="T7" fmla="*/ 56 h 56"/>
                  <a:gd name="T8" fmla="*/ 0 w 52"/>
                  <a:gd name="T9" fmla="*/ 2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6">
                    <a:moveTo>
                      <a:pt x="0" y="28"/>
                    </a:moveTo>
                    <a:cubicBezTo>
                      <a:pt x="2" y="13"/>
                      <a:pt x="10" y="0"/>
                      <a:pt x="26" y="3"/>
                    </a:cubicBezTo>
                    <a:cubicBezTo>
                      <a:pt x="36" y="5"/>
                      <a:pt x="47" y="19"/>
                      <a:pt x="49" y="29"/>
                    </a:cubicBezTo>
                    <a:cubicBezTo>
                      <a:pt x="52" y="44"/>
                      <a:pt x="41" y="56"/>
                      <a:pt x="25" y="56"/>
                    </a:cubicBezTo>
                    <a:cubicBezTo>
                      <a:pt x="9" y="56"/>
                      <a:pt x="1" y="45"/>
                      <a:pt x="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6426639" y="3231945"/>
              <a:ext cx="661215" cy="94412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mpact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328041" y="2764320"/>
            <a:ext cx="641479" cy="1883235"/>
            <a:chOff x="7402141" y="2289548"/>
            <a:chExt cx="641479" cy="1883235"/>
          </a:xfrm>
          <a:solidFill>
            <a:srgbClr val="004887"/>
          </a:solidFill>
        </p:grpSpPr>
        <p:grpSp>
          <p:nvGrpSpPr>
            <p:cNvPr id="47" name="Group 13"/>
            <p:cNvGrpSpPr>
              <a:grpSpLocks noChangeAspect="1"/>
            </p:cNvGrpSpPr>
            <p:nvPr/>
          </p:nvGrpSpPr>
          <p:grpSpPr bwMode="auto">
            <a:xfrm>
              <a:off x="7402141" y="2289548"/>
              <a:ext cx="641479" cy="940838"/>
              <a:chOff x="2290" y="1730"/>
              <a:chExt cx="585" cy="858"/>
            </a:xfrm>
            <a:grpFill/>
          </p:grpSpPr>
          <p:sp>
            <p:nvSpPr>
              <p:cNvPr id="49" name="Freeform 14"/>
              <p:cNvSpPr>
                <a:spLocks/>
              </p:cNvSpPr>
              <p:nvPr/>
            </p:nvSpPr>
            <p:spPr bwMode="auto">
              <a:xfrm>
                <a:off x="2290" y="2297"/>
                <a:ext cx="585" cy="291"/>
              </a:xfrm>
              <a:custGeom>
                <a:avLst/>
                <a:gdLst>
                  <a:gd name="T0" fmla="*/ 326 w 655"/>
                  <a:gd name="T1" fmla="*/ 326 h 327"/>
                  <a:gd name="T2" fmla="*/ 26 w 655"/>
                  <a:gd name="T3" fmla="*/ 326 h 327"/>
                  <a:gd name="T4" fmla="*/ 2 w 655"/>
                  <a:gd name="T5" fmla="*/ 310 h 327"/>
                  <a:gd name="T6" fmla="*/ 36 w 655"/>
                  <a:gd name="T7" fmla="*/ 108 h 327"/>
                  <a:gd name="T8" fmla="*/ 125 w 655"/>
                  <a:gd name="T9" fmla="*/ 8 h 327"/>
                  <a:gd name="T10" fmla="*/ 153 w 655"/>
                  <a:gd name="T11" fmla="*/ 7 h 327"/>
                  <a:gd name="T12" fmla="*/ 317 w 655"/>
                  <a:gd name="T13" fmla="*/ 101 h 327"/>
                  <a:gd name="T14" fmla="*/ 344 w 655"/>
                  <a:gd name="T15" fmla="*/ 101 h 327"/>
                  <a:gd name="T16" fmla="*/ 501 w 655"/>
                  <a:gd name="T17" fmla="*/ 8 h 327"/>
                  <a:gd name="T18" fmla="*/ 535 w 655"/>
                  <a:gd name="T19" fmla="*/ 11 h 327"/>
                  <a:gd name="T20" fmla="*/ 653 w 655"/>
                  <a:gd name="T21" fmla="*/ 259 h 327"/>
                  <a:gd name="T22" fmla="*/ 653 w 655"/>
                  <a:gd name="T23" fmla="*/ 300 h 327"/>
                  <a:gd name="T24" fmla="*/ 628 w 655"/>
                  <a:gd name="T25" fmla="*/ 326 h 327"/>
                  <a:gd name="T26" fmla="*/ 326 w 655"/>
                  <a:gd name="T27" fmla="*/ 325 h 327"/>
                  <a:gd name="T28" fmla="*/ 326 w 655"/>
                  <a:gd name="T29" fmla="*/ 326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5" h="327">
                    <a:moveTo>
                      <a:pt x="326" y="326"/>
                    </a:moveTo>
                    <a:cubicBezTo>
                      <a:pt x="226" y="326"/>
                      <a:pt x="126" y="326"/>
                      <a:pt x="26" y="326"/>
                    </a:cubicBezTo>
                    <a:cubicBezTo>
                      <a:pt x="15" y="326"/>
                      <a:pt x="3" y="327"/>
                      <a:pt x="2" y="310"/>
                    </a:cubicBezTo>
                    <a:cubicBezTo>
                      <a:pt x="0" y="241"/>
                      <a:pt x="1" y="172"/>
                      <a:pt x="36" y="108"/>
                    </a:cubicBezTo>
                    <a:cubicBezTo>
                      <a:pt x="59" y="69"/>
                      <a:pt x="88" y="34"/>
                      <a:pt x="125" y="8"/>
                    </a:cubicBezTo>
                    <a:cubicBezTo>
                      <a:pt x="131" y="3"/>
                      <a:pt x="146" y="3"/>
                      <a:pt x="153" y="7"/>
                    </a:cubicBezTo>
                    <a:cubicBezTo>
                      <a:pt x="208" y="38"/>
                      <a:pt x="262" y="70"/>
                      <a:pt x="317" y="101"/>
                    </a:cubicBezTo>
                    <a:cubicBezTo>
                      <a:pt x="324" y="105"/>
                      <a:pt x="337" y="105"/>
                      <a:pt x="344" y="101"/>
                    </a:cubicBezTo>
                    <a:cubicBezTo>
                      <a:pt x="397" y="71"/>
                      <a:pt x="449" y="40"/>
                      <a:pt x="501" y="8"/>
                    </a:cubicBezTo>
                    <a:cubicBezTo>
                      <a:pt x="514" y="0"/>
                      <a:pt x="523" y="1"/>
                      <a:pt x="535" y="11"/>
                    </a:cubicBezTo>
                    <a:cubicBezTo>
                      <a:pt x="614" y="75"/>
                      <a:pt x="655" y="157"/>
                      <a:pt x="653" y="259"/>
                    </a:cubicBezTo>
                    <a:cubicBezTo>
                      <a:pt x="653" y="273"/>
                      <a:pt x="652" y="286"/>
                      <a:pt x="653" y="300"/>
                    </a:cubicBezTo>
                    <a:cubicBezTo>
                      <a:pt x="655" y="319"/>
                      <a:pt x="648" y="326"/>
                      <a:pt x="628" y="326"/>
                    </a:cubicBezTo>
                    <a:cubicBezTo>
                      <a:pt x="527" y="325"/>
                      <a:pt x="427" y="325"/>
                      <a:pt x="326" y="325"/>
                    </a:cubicBezTo>
                    <a:cubicBezTo>
                      <a:pt x="326" y="325"/>
                      <a:pt x="326" y="326"/>
                      <a:pt x="326" y="3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0" name="Freeform 15"/>
              <p:cNvSpPr>
                <a:spLocks/>
              </p:cNvSpPr>
              <p:nvPr/>
            </p:nvSpPr>
            <p:spPr bwMode="auto">
              <a:xfrm>
                <a:off x="2298" y="1730"/>
                <a:ext cx="533" cy="253"/>
              </a:xfrm>
              <a:custGeom>
                <a:avLst/>
                <a:gdLst>
                  <a:gd name="T0" fmla="*/ 0 w 598"/>
                  <a:gd name="T1" fmla="*/ 225 h 284"/>
                  <a:gd name="T2" fmla="*/ 15 w 598"/>
                  <a:gd name="T3" fmla="*/ 192 h 284"/>
                  <a:gd name="T4" fmla="*/ 143 w 598"/>
                  <a:gd name="T5" fmla="*/ 85 h 284"/>
                  <a:gd name="T6" fmla="*/ 167 w 598"/>
                  <a:gd name="T7" fmla="*/ 72 h 284"/>
                  <a:gd name="T8" fmla="*/ 181 w 598"/>
                  <a:gd name="T9" fmla="*/ 33 h 284"/>
                  <a:gd name="T10" fmla="*/ 182 w 598"/>
                  <a:gd name="T11" fmla="*/ 8 h 284"/>
                  <a:gd name="T12" fmla="*/ 203 w 598"/>
                  <a:gd name="T13" fmla="*/ 23 h 284"/>
                  <a:gd name="T14" fmla="*/ 241 w 598"/>
                  <a:gd name="T15" fmla="*/ 40 h 284"/>
                  <a:gd name="T16" fmla="*/ 423 w 598"/>
                  <a:gd name="T17" fmla="*/ 6 h 284"/>
                  <a:gd name="T18" fmla="*/ 467 w 598"/>
                  <a:gd name="T19" fmla="*/ 15 h 284"/>
                  <a:gd name="T20" fmla="*/ 493 w 598"/>
                  <a:gd name="T21" fmla="*/ 73 h 284"/>
                  <a:gd name="T22" fmla="*/ 499 w 598"/>
                  <a:gd name="T23" fmla="*/ 102 h 284"/>
                  <a:gd name="T24" fmla="*/ 593 w 598"/>
                  <a:gd name="T25" fmla="*/ 255 h 284"/>
                  <a:gd name="T26" fmla="*/ 577 w 598"/>
                  <a:gd name="T27" fmla="*/ 280 h 284"/>
                  <a:gd name="T28" fmla="*/ 550 w 598"/>
                  <a:gd name="T29" fmla="*/ 267 h 284"/>
                  <a:gd name="T30" fmla="*/ 473 w 598"/>
                  <a:gd name="T31" fmla="*/ 140 h 284"/>
                  <a:gd name="T32" fmla="*/ 443 w 598"/>
                  <a:gd name="T33" fmla="*/ 139 h 284"/>
                  <a:gd name="T34" fmla="*/ 105 w 598"/>
                  <a:gd name="T35" fmla="*/ 282 h 284"/>
                  <a:gd name="T36" fmla="*/ 41 w 598"/>
                  <a:gd name="T37" fmla="*/ 277 h 284"/>
                  <a:gd name="T38" fmla="*/ 0 w 598"/>
                  <a:gd name="T39" fmla="*/ 225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98" h="284">
                    <a:moveTo>
                      <a:pt x="0" y="225"/>
                    </a:moveTo>
                    <a:cubicBezTo>
                      <a:pt x="3" y="218"/>
                      <a:pt x="7" y="204"/>
                      <a:pt x="15" y="192"/>
                    </a:cubicBezTo>
                    <a:cubicBezTo>
                      <a:pt x="47" y="144"/>
                      <a:pt x="94" y="113"/>
                      <a:pt x="143" y="85"/>
                    </a:cubicBezTo>
                    <a:cubicBezTo>
                      <a:pt x="151" y="80"/>
                      <a:pt x="159" y="75"/>
                      <a:pt x="167" y="72"/>
                    </a:cubicBezTo>
                    <a:cubicBezTo>
                      <a:pt x="188" y="64"/>
                      <a:pt x="193" y="53"/>
                      <a:pt x="181" y="33"/>
                    </a:cubicBezTo>
                    <a:cubicBezTo>
                      <a:pt x="178" y="26"/>
                      <a:pt x="178" y="10"/>
                      <a:pt x="182" y="8"/>
                    </a:cubicBezTo>
                    <a:cubicBezTo>
                      <a:pt x="196" y="0"/>
                      <a:pt x="200" y="14"/>
                      <a:pt x="203" y="23"/>
                    </a:cubicBezTo>
                    <a:cubicBezTo>
                      <a:pt x="210" y="44"/>
                      <a:pt x="218" y="49"/>
                      <a:pt x="241" y="40"/>
                    </a:cubicBezTo>
                    <a:cubicBezTo>
                      <a:pt x="299" y="17"/>
                      <a:pt x="359" y="1"/>
                      <a:pt x="423" y="6"/>
                    </a:cubicBezTo>
                    <a:cubicBezTo>
                      <a:pt x="438" y="6"/>
                      <a:pt x="453" y="10"/>
                      <a:pt x="467" y="15"/>
                    </a:cubicBezTo>
                    <a:cubicBezTo>
                      <a:pt x="493" y="25"/>
                      <a:pt x="503" y="46"/>
                      <a:pt x="493" y="73"/>
                    </a:cubicBezTo>
                    <a:cubicBezTo>
                      <a:pt x="489" y="84"/>
                      <a:pt x="488" y="92"/>
                      <a:pt x="499" y="102"/>
                    </a:cubicBezTo>
                    <a:cubicBezTo>
                      <a:pt x="547" y="143"/>
                      <a:pt x="576" y="195"/>
                      <a:pt x="593" y="255"/>
                    </a:cubicBezTo>
                    <a:cubicBezTo>
                      <a:pt x="598" y="272"/>
                      <a:pt x="590" y="276"/>
                      <a:pt x="577" y="280"/>
                    </a:cubicBezTo>
                    <a:cubicBezTo>
                      <a:pt x="564" y="284"/>
                      <a:pt x="554" y="284"/>
                      <a:pt x="550" y="267"/>
                    </a:cubicBezTo>
                    <a:cubicBezTo>
                      <a:pt x="536" y="218"/>
                      <a:pt x="511" y="175"/>
                      <a:pt x="473" y="140"/>
                    </a:cubicBezTo>
                    <a:cubicBezTo>
                      <a:pt x="462" y="129"/>
                      <a:pt x="455" y="129"/>
                      <a:pt x="443" y="139"/>
                    </a:cubicBezTo>
                    <a:cubicBezTo>
                      <a:pt x="345" y="222"/>
                      <a:pt x="233" y="272"/>
                      <a:pt x="105" y="282"/>
                    </a:cubicBezTo>
                    <a:cubicBezTo>
                      <a:pt x="84" y="283"/>
                      <a:pt x="62" y="281"/>
                      <a:pt x="41" y="277"/>
                    </a:cubicBezTo>
                    <a:cubicBezTo>
                      <a:pt x="16" y="273"/>
                      <a:pt x="0" y="254"/>
                      <a:pt x="0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/>
            </p:nvSpPr>
            <p:spPr bwMode="auto">
              <a:xfrm>
                <a:off x="2333" y="2061"/>
                <a:ext cx="496" cy="234"/>
              </a:xfrm>
              <a:custGeom>
                <a:avLst/>
                <a:gdLst>
                  <a:gd name="T0" fmla="*/ 285 w 555"/>
                  <a:gd name="T1" fmla="*/ 263 h 263"/>
                  <a:gd name="T2" fmla="*/ 74 w 555"/>
                  <a:gd name="T3" fmla="*/ 165 h 263"/>
                  <a:gd name="T4" fmla="*/ 8 w 555"/>
                  <a:gd name="T5" fmla="*/ 40 h 263"/>
                  <a:gd name="T6" fmla="*/ 31 w 555"/>
                  <a:gd name="T7" fmla="*/ 6 h 263"/>
                  <a:gd name="T8" fmla="*/ 52 w 555"/>
                  <a:gd name="T9" fmla="*/ 26 h 263"/>
                  <a:gd name="T10" fmla="*/ 225 w 555"/>
                  <a:gd name="T11" fmla="*/ 205 h 263"/>
                  <a:gd name="T12" fmla="*/ 450 w 555"/>
                  <a:gd name="T13" fmla="*/ 135 h 263"/>
                  <a:gd name="T14" fmla="*/ 498 w 555"/>
                  <a:gd name="T15" fmla="*/ 46 h 263"/>
                  <a:gd name="T16" fmla="*/ 544 w 555"/>
                  <a:gd name="T17" fmla="*/ 14 h 263"/>
                  <a:gd name="T18" fmla="*/ 555 w 555"/>
                  <a:gd name="T19" fmla="*/ 25 h 263"/>
                  <a:gd name="T20" fmla="*/ 539 w 555"/>
                  <a:gd name="T21" fmla="*/ 80 h 263"/>
                  <a:gd name="T22" fmla="*/ 519 w 555"/>
                  <a:gd name="T23" fmla="*/ 117 h 263"/>
                  <a:gd name="T24" fmla="*/ 285 w 555"/>
                  <a:gd name="T25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5" h="263">
                    <a:moveTo>
                      <a:pt x="285" y="263"/>
                    </a:moveTo>
                    <a:cubicBezTo>
                      <a:pt x="197" y="259"/>
                      <a:pt x="131" y="225"/>
                      <a:pt x="74" y="165"/>
                    </a:cubicBezTo>
                    <a:cubicBezTo>
                      <a:pt x="39" y="128"/>
                      <a:pt x="22" y="86"/>
                      <a:pt x="8" y="40"/>
                    </a:cubicBezTo>
                    <a:cubicBezTo>
                      <a:pt x="0" y="16"/>
                      <a:pt x="17" y="12"/>
                      <a:pt x="31" y="6"/>
                    </a:cubicBezTo>
                    <a:cubicBezTo>
                      <a:pt x="48" y="0"/>
                      <a:pt x="49" y="14"/>
                      <a:pt x="52" y="26"/>
                    </a:cubicBezTo>
                    <a:cubicBezTo>
                      <a:pt x="74" y="120"/>
                      <a:pt x="134" y="180"/>
                      <a:pt x="225" y="205"/>
                    </a:cubicBezTo>
                    <a:cubicBezTo>
                      <a:pt x="313" y="229"/>
                      <a:pt x="388" y="200"/>
                      <a:pt x="450" y="135"/>
                    </a:cubicBezTo>
                    <a:cubicBezTo>
                      <a:pt x="474" y="110"/>
                      <a:pt x="492" y="82"/>
                      <a:pt x="498" y="46"/>
                    </a:cubicBezTo>
                    <a:cubicBezTo>
                      <a:pt x="504" y="15"/>
                      <a:pt x="521" y="5"/>
                      <a:pt x="544" y="14"/>
                    </a:cubicBezTo>
                    <a:cubicBezTo>
                      <a:pt x="548" y="15"/>
                      <a:pt x="555" y="22"/>
                      <a:pt x="555" y="25"/>
                    </a:cubicBezTo>
                    <a:cubicBezTo>
                      <a:pt x="551" y="44"/>
                      <a:pt x="546" y="62"/>
                      <a:pt x="539" y="80"/>
                    </a:cubicBezTo>
                    <a:cubicBezTo>
                      <a:pt x="534" y="93"/>
                      <a:pt x="526" y="105"/>
                      <a:pt x="519" y="117"/>
                    </a:cubicBezTo>
                    <a:cubicBezTo>
                      <a:pt x="465" y="209"/>
                      <a:pt x="385" y="257"/>
                      <a:pt x="285" y="2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/>
            </p:nvSpPr>
            <p:spPr bwMode="auto">
              <a:xfrm>
                <a:off x="2462" y="2099"/>
                <a:ext cx="246" cy="72"/>
              </a:xfrm>
              <a:custGeom>
                <a:avLst/>
                <a:gdLst>
                  <a:gd name="T0" fmla="*/ 276 w 276"/>
                  <a:gd name="T1" fmla="*/ 19 h 81"/>
                  <a:gd name="T2" fmla="*/ 200 w 276"/>
                  <a:gd name="T3" fmla="*/ 76 h 81"/>
                  <a:gd name="T4" fmla="*/ 189 w 276"/>
                  <a:gd name="T5" fmla="*/ 73 h 81"/>
                  <a:gd name="T6" fmla="*/ 96 w 276"/>
                  <a:gd name="T7" fmla="*/ 70 h 81"/>
                  <a:gd name="T8" fmla="*/ 6 w 276"/>
                  <a:gd name="T9" fmla="*/ 43 h 81"/>
                  <a:gd name="T10" fmla="*/ 0 w 276"/>
                  <a:gd name="T11" fmla="*/ 17 h 81"/>
                  <a:gd name="T12" fmla="*/ 24 w 276"/>
                  <a:gd name="T13" fmla="*/ 23 h 81"/>
                  <a:gd name="T14" fmla="*/ 76 w 276"/>
                  <a:gd name="T15" fmla="*/ 19 h 81"/>
                  <a:gd name="T16" fmla="*/ 171 w 276"/>
                  <a:gd name="T17" fmla="*/ 14 h 81"/>
                  <a:gd name="T18" fmla="*/ 238 w 276"/>
                  <a:gd name="T19" fmla="*/ 30 h 81"/>
                  <a:gd name="T20" fmla="*/ 276 w 276"/>
                  <a:gd name="T21" fmla="*/ 1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6" h="81">
                    <a:moveTo>
                      <a:pt x="276" y="19"/>
                    </a:moveTo>
                    <a:cubicBezTo>
                      <a:pt x="270" y="53"/>
                      <a:pt x="230" y="81"/>
                      <a:pt x="200" y="76"/>
                    </a:cubicBezTo>
                    <a:cubicBezTo>
                      <a:pt x="197" y="75"/>
                      <a:pt x="193" y="74"/>
                      <a:pt x="189" y="73"/>
                    </a:cubicBezTo>
                    <a:cubicBezTo>
                      <a:pt x="159" y="64"/>
                      <a:pt x="130" y="60"/>
                      <a:pt x="96" y="70"/>
                    </a:cubicBezTo>
                    <a:cubicBezTo>
                      <a:pt x="64" y="79"/>
                      <a:pt x="28" y="77"/>
                      <a:pt x="6" y="43"/>
                    </a:cubicBezTo>
                    <a:cubicBezTo>
                      <a:pt x="1" y="36"/>
                      <a:pt x="2" y="25"/>
                      <a:pt x="0" y="17"/>
                    </a:cubicBezTo>
                    <a:cubicBezTo>
                      <a:pt x="8" y="19"/>
                      <a:pt x="18" y="18"/>
                      <a:pt x="24" y="23"/>
                    </a:cubicBezTo>
                    <a:cubicBezTo>
                      <a:pt x="43" y="37"/>
                      <a:pt x="61" y="29"/>
                      <a:pt x="76" y="19"/>
                    </a:cubicBezTo>
                    <a:cubicBezTo>
                      <a:pt x="108" y="0"/>
                      <a:pt x="139" y="9"/>
                      <a:pt x="171" y="14"/>
                    </a:cubicBezTo>
                    <a:cubicBezTo>
                      <a:pt x="194" y="18"/>
                      <a:pt x="215" y="27"/>
                      <a:pt x="238" y="30"/>
                    </a:cubicBezTo>
                    <a:cubicBezTo>
                      <a:pt x="249" y="32"/>
                      <a:pt x="261" y="23"/>
                      <a:pt x="276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/>
            </p:nvSpPr>
            <p:spPr bwMode="auto">
              <a:xfrm>
                <a:off x="2641" y="1988"/>
                <a:ext cx="51" cy="54"/>
              </a:xfrm>
              <a:custGeom>
                <a:avLst/>
                <a:gdLst>
                  <a:gd name="T0" fmla="*/ 57 w 57"/>
                  <a:gd name="T1" fmla="*/ 29 h 61"/>
                  <a:gd name="T2" fmla="*/ 29 w 57"/>
                  <a:gd name="T3" fmla="*/ 61 h 61"/>
                  <a:gd name="T4" fmla="*/ 0 w 57"/>
                  <a:gd name="T5" fmla="*/ 31 h 61"/>
                  <a:gd name="T6" fmla="*/ 28 w 57"/>
                  <a:gd name="T7" fmla="*/ 1 h 61"/>
                  <a:gd name="T8" fmla="*/ 57 w 57"/>
                  <a:gd name="T9" fmla="*/ 2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61">
                    <a:moveTo>
                      <a:pt x="57" y="29"/>
                    </a:moveTo>
                    <a:cubicBezTo>
                      <a:pt x="57" y="45"/>
                      <a:pt x="43" y="60"/>
                      <a:pt x="29" y="61"/>
                    </a:cubicBezTo>
                    <a:cubicBezTo>
                      <a:pt x="16" y="61"/>
                      <a:pt x="0" y="45"/>
                      <a:pt x="0" y="31"/>
                    </a:cubicBezTo>
                    <a:cubicBezTo>
                      <a:pt x="0" y="17"/>
                      <a:pt x="15" y="0"/>
                      <a:pt x="28" y="1"/>
                    </a:cubicBezTo>
                    <a:cubicBezTo>
                      <a:pt x="46" y="2"/>
                      <a:pt x="54" y="14"/>
                      <a:pt x="57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/>
            </p:nvSpPr>
            <p:spPr bwMode="auto">
              <a:xfrm>
                <a:off x="2474" y="1988"/>
                <a:ext cx="50" cy="54"/>
              </a:xfrm>
              <a:custGeom>
                <a:avLst/>
                <a:gdLst>
                  <a:gd name="T0" fmla="*/ 0 w 56"/>
                  <a:gd name="T1" fmla="*/ 29 h 61"/>
                  <a:gd name="T2" fmla="*/ 27 w 56"/>
                  <a:gd name="T3" fmla="*/ 1 h 61"/>
                  <a:gd name="T4" fmla="*/ 56 w 56"/>
                  <a:gd name="T5" fmla="*/ 30 h 61"/>
                  <a:gd name="T6" fmla="*/ 28 w 56"/>
                  <a:gd name="T7" fmla="*/ 61 h 61"/>
                  <a:gd name="T8" fmla="*/ 0 w 56"/>
                  <a:gd name="T9" fmla="*/ 2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1">
                    <a:moveTo>
                      <a:pt x="0" y="29"/>
                    </a:moveTo>
                    <a:cubicBezTo>
                      <a:pt x="2" y="15"/>
                      <a:pt x="9" y="3"/>
                      <a:pt x="27" y="1"/>
                    </a:cubicBezTo>
                    <a:cubicBezTo>
                      <a:pt x="41" y="0"/>
                      <a:pt x="55" y="15"/>
                      <a:pt x="56" y="30"/>
                    </a:cubicBezTo>
                    <a:cubicBezTo>
                      <a:pt x="56" y="45"/>
                      <a:pt x="42" y="61"/>
                      <a:pt x="28" y="61"/>
                    </a:cubicBezTo>
                    <a:cubicBezTo>
                      <a:pt x="14" y="61"/>
                      <a:pt x="0" y="47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7402141" y="3231945"/>
              <a:ext cx="641479" cy="94083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mpact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283783" y="2761012"/>
            <a:ext cx="822410" cy="1889824"/>
            <a:chOff x="8357883" y="2286240"/>
            <a:chExt cx="822410" cy="1889824"/>
          </a:xfrm>
          <a:solidFill>
            <a:srgbClr val="004887"/>
          </a:solidFill>
        </p:grpSpPr>
        <p:grpSp>
          <p:nvGrpSpPr>
            <p:cNvPr id="56" name="Group 40"/>
            <p:cNvGrpSpPr>
              <a:grpSpLocks noChangeAspect="1"/>
            </p:cNvGrpSpPr>
            <p:nvPr/>
          </p:nvGrpSpPr>
          <p:grpSpPr bwMode="auto">
            <a:xfrm>
              <a:off x="8357883" y="2286240"/>
              <a:ext cx="822410" cy="944119"/>
              <a:chOff x="4660" y="1728"/>
              <a:chExt cx="750" cy="861"/>
            </a:xfrm>
            <a:grpFill/>
          </p:grpSpPr>
          <p:sp>
            <p:nvSpPr>
              <p:cNvPr id="58" name="Freeform 41"/>
              <p:cNvSpPr>
                <a:spLocks noEditPoints="1"/>
              </p:cNvSpPr>
              <p:nvPr/>
            </p:nvSpPr>
            <p:spPr bwMode="auto">
              <a:xfrm>
                <a:off x="4660" y="1728"/>
                <a:ext cx="750" cy="861"/>
              </a:xfrm>
              <a:custGeom>
                <a:avLst/>
                <a:gdLst>
                  <a:gd name="T0" fmla="*/ 748 w 842"/>
                  <a:gd name="T1" fmla="*/ 942 h 967"/>
                  <a:gd name="T2" fmla="*/ 103 w 842"/>
                  <a:gd name="T3" fmla="*/ 966 h 967"/>
                  <a:gd name="T4" fmla="*/ 81 w 842"/>
                  <a:gd name="T5" fmla="*/ 857 h 967"/>
                  <a:gd name="T6" fmla="*/ 38 w 842"/>
                  <a:gd name="T7" fmla="*/ 878 h 967"/>
                  <a:gd name="T8" fmla="*/ 20 w 842"/>
                  <a:gd name="T9" fmla="*/ 766 h 967"/>
                  <a:gd name="T10" fmla="*/ 38 w 842"/>
                  <a:gd name="T11" fmla="*/ 680 h 967"/>
                  <a:gd name="T12" fmla="*/ 85 w 842"/>
                  <a:gd name="T13" fmla="*/ 605 h 967"/>
                  <a:gd name="T14" fmla="*/ 70 w 842"/>
                  <a:gd name="T15" fmla="*/ 504 h 967"/>
                  <a:gd name="T16" fmla="*/ 103 w 842"/>
                  <a:gd name="T17" fmla="*/ 422 h 967"/>
                  <a:gd name="T18" fmla="*/ 103 w 842"/>
                  <a:gd name="T19" fmla="*/ 334 h 967"/>
                  <a:gd name="T20" fmla="*/ 151 w 842"/>
                  <a:gd name="T21" fmla="*/ 185 h 967"/>
                  <a:gd name="T22" fmla="*/ 196 w 842"/>
                  <a:gd name="T23" fmla="*/ 122 h 967"/>
                  <a:gd name="T24" fmla="*/ 352 w 842"/>
                  <a:gd name="T25" fmla="*/ 36 h 967"/>
                  <a:gd name="T26" fmla="*/ 451 w 842"/>
                  <a:gd name="T27" fmla="*/ 21 h 967"/>
                  <a:gd name="T28" fmla="*/ 625 w 842"/>
                  <a:gd name="T29" fmla="*/ 105 h 967"/>
                  <a:gd name="T30" fmla="*/ 706 w 842"/>
                  <a:gd name="T31" fmla="*/ 258 h 967"/>
                  <a:gd name="T32" fmla="*/ 740 w 842"/>
                  <a:gd name="T33" fmla="*/ 341 h 967"/>
                  <a:gd name="T34" fmla="*/ 728 w 842"/>
                  <a:gd name="T35" fmla="*/ 418 h 967"/>
                  <a:gd name="T36" fmla="*/ 751 w 842"/>
                  <a:gd name="T37" fmla="*/ 490 h 967"/>
                  <a:gd name="T38" fmla="*/ 780 w 842"/>
                  <a:gd name="T39" fmla="*/ 665 h 967"/>
                  <a:gd name="T40" fmla="*/ 822 w 842"/>
                  <a:gd name="T41" fmla="*/ 743 h 967"/>
                  <a:gd name="T42" fmla="*/ 780 w 842"/>
                  <a:gd name="T43" fmla="*/ 859 h 967"/>
                  <a:gd name="T44" fmla="*/ 759 w 842"/>
                  <a:gd name="T45" fmla="*/ 869 h 967"/>
                  <a:gd name="T46" fmla="*/ 413 w 842"/>
                  <a:gd name="T47" fmla="*/ 616 h 967"/>
                  <a:gd name="T48" fmla="*/ 606 w 842"/>
                  <a:gd name="T49" fmla="*/ 499 h 967"/>
                  <a:gd name="T50" fmla="*/ 633 w 842"/>
                  <a:gd name="T51" fmla="*/ 422 h 967"/>
                  <a:gd name="T52" fmla="*/ 577 w 842"/>
                  <a:gd name="T53" fmla="*/ 343 h 967"/>
                  <a:gd name="T54" fmla="*/ 476 w 842"/>
                  <a:gd name="T55" fmla="*/ 238 h 967"/>
                  <a:gd name="T56" fmla="*/ 426 w 842"/>
                  <a:gd name="T57" fmla="*/ 192 h 967"/>
                  <a:gd name="T58" fmla="*/ 419 w 842"/>
                  <a:gd name="T59" fmla="*/ 128 h 967"/>
                  <a:gd name="T60" fmla="*/ 400 w 842"/>
                  <a:gd name="T61" fmla="*/ 188 h 967"/>
                  <a:gd name="T62" fmla="*/ 296 w 842"/>
                  <a:gd name="T63" fmla="*/ 295 h 967"/>
                  <a:gd name="T64" fmla="*/ 211 w 842"/>
                  <a:gd name="T65" fmla="*/ 356 h 967"/>
                  <a:gd name="T66" fmla="*/ 224 w 842"/>
                  <a:gd name="T67" fmla="*/ 449 h 967"/>
                  <a:gd name="T68" fmla="*/ 228 w 842"/>
                  <a:gd name="T69" fmla="*/ 529 h 967"/>
                  <a:gd name="T70" fmla="*/ 413 w 842"/>
                  <a:gd name="T71" fmla="*/ 878 h 967"/>
                  <a:gd name="T72" fmla="*/ 596 w 842"/>
                  <a:gd name="T73" fmla="*/ 674 h 967"/>
                  <a:gd name="T74" fmla="*/ 675 w 842"/>
                  <a:gd name="T75" fmla="*/ 712 h 967"/>
                  <a:gd name="T76" fmla="*/ 693 w 842"/>
                  <a:gd name="T77" fmla="*/ 693 h 967"/>
                  <a:gd name="T78" fmla="*/ 651 w 842"/>
                  <a:gd name="T79" fmla="*/ 612 h 967"/>
                  <a:gd name="T80" fmla="*/ 674 w 842"/>
                  <a:gd name="T81" fmla="*/ 535 h 967"/>
                  <a:gd name="T82" fmla="*/ 365 w 842"/>
                  <a:gd name="T83" fmla="*/ 657 h 967"/>
                  <a:gd name="T84" fmla="*/ 161 w 842"/>
                  <a:gd name="T85" fmla="*/ 538 h 967"/>
                  <a:gd name="T86" fmla="*/ 172 w 842"/>
                  <a:gd name="T87" fmla="*/ 603 h 967"/>
                  <a:gd name="T88" fmla="*/ 239 w 842"/>
                  <a:gd name="T89" fmla="*/ 679 h 967"/>
                  <a:gd name="T90" fmla="*/ 413 w 842"/>
                  <a:gd name="T91" fmla="*/ 878 h 967"/>
                  <a:gd name="T92" fmla="*/ 603 w 842"/>
                  <a:gd name="T93" fmla="*/ 176 h 967"/>
                  <a:gd name="T94" fmla="*/ 596 w 842"/>
                  <a:gd name="T95" fmla="*/ 221 h 967"/>
                  <a:gd name="T96" fmla="*/ 550 w 842"/>
                  <a:gd name="T97" fmla="*/ 218 h 967"/>
                  <a:gd name="T98" fmla="*/ 545 w 842"/>
                  <a:gd name="T99" fmla="*/ 269 h 967"/>
                  <a:gd name="T100" fmla="*/ 593 w 842"/>
                  <a:gd name="T101" fmla="*/ 275 h 967"/>
                  <a:gd name="T102" fmla="*/ 582 w 842"/>
                  <a:gd name="T103" fmla="*/ 317 h 967"/>
                  <a:gd name="T104" fmla="*/ 615 w 842"/>
                  <a:gd name="T105" fmla="*/ 289 h 967"/>
                  <a:gd name="T106" fmla="*/ 644 w 842"/>
                  <a:gd name="T107" fmla="*/ 324 h 967"/>
                  <a:gd name="T108" fmla="*/ 685 w 842"/>
                  <a:gd name="T109" fmla="*/ 291 h 967"/>
                  <a:gd name="T110" fmla="*/ 655 w 842"/>
                  <a:gd name="T111" fmla="*/ 259 h 967"/>
                  <a:gd name="T112" fmla="*/ 690 w 842"/>
                  <a:gd name="T113" fmla="*/ 225 h 967"/>
                  <a:gd name="T114" fmla="*/ 659 w 842"/>
                  <a:gd name="T115" fmla="*/ 201 h 967"/>
                  <a:gd name="T116" fmla="*/ 643 w 842"/>
                  <a:gd name="T117" fmla="*/ 191 h 967"/>
                  <a:gd name="T118" fmla="*/ 183 w 842"/>
                  <a:gd name="T119" fmla="*/ 682 h 967"/>
                  <a:gd name="T120" fmla="*/ 183 w 842"/>
                  <a:gd name="T121" fmla="*/ 682 h 9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2" h="967">
                    <a:moveTo>
                      <a:pt x="748" y="861"/>
                    </a:moveTo>
                    <a:cubicBezTo>
                      <a:pt x="748" y="891"/>
                      <a:pt x="747" y="916"/>
                      <a:pt x="748" y="942"/>
                    </a:cubicBezTo>
                    <a:cubicBezTo>
                      <a:pt x="749" y="959"/>
                      <a:pt x="744" y="967"/>
                      <a:pt x="725" y="966"/>
                    </a:cubicBezTo>
                    <a:cubicBezTo>
                      <a:pt x="517" y="966"/>
                      <a:pt x="310" y="966"/>
                      <a:pt x="103" y="966"/>
                    </a:cubicBezTo>
                    <a:cubicBezTo>
                      <a:pt x="86" y="966"/>
                      <a:pt x="80" y="960"/>
                      <a:pt x="81" y="944"/>
                    </a:cubicBezTo>
                    <a:cubicBezTo>
                      <a:pt x="81" y="917"/>
                      <a:pt x="81" y="889"/>
                      <a:pt x="81" y="857"/>
                    </a:cubicBezTo>
                    <a:cubicBezTo>
                      <a:pt x="70" y="866"/>
                      <a:pt x="62" y="873"/>
                      <a:pt x="53" y="878"/>
                    </a:cubicBezTo>
                    <a:cubicBezTo>
                      <a:pt x="49" y="881"/>
                      <a:pt x="42" y="880"/>
                      <a:pt x="38" y="878"/>
                    </a:cubicBezTo>
                    <a:cubicBezTo>
                      <a:pt x="36" y="877"/>
                      <a:pt x="34" y="870"/>
                      <a:pt x="36" y="866"/>
                    </a:cubicBezTo>
                    <a:cubicBezTo>
                      <a:pt x="48" y="830"/>
                      <a:pt x="33" y="798"/>
                      <a:pt x="20" y="766"/>
                    </a:cubicBezTo>
                    <a:cubicBezTo>
                      <a:pt x="17" y="759"/>
                      <a:pt x="14" y="753"/>
                      <a:pt x="12" y="746"/>
                    </a:cubicBezTo>
                    <a:cubicBezTo>
                      <a:pt x="0" y="715"/>
                      <a:pt x="8" y="694"/>
                      <a:pt x="38" y="680"/>
                    </a:cubicBezTo>
                    <a:cubicBezTo>
                      <a:pt x="50" y="675"/>
                      <a:pt x="63" y="671"/>
                      <a:pt x="74" y="664"/>
                    </a:cubicBezTo>
                    <a:cubicBezTo>
                      <a:pt x="101" y="650"/>
                      <a:pt x="104" y="627"/>
                      <a:pt x="85" y="605"/>
                    </a:cubicBezTo>
                    <a:cubicBezTo>
                      <a:pt x="79" y="598"/>
                      <a:pt x="71" y="592"/>
                      <a:pt x="65" y="586"/>
                    </a:cubicBezTo>
                    <a:cubicBezTo>
                      <a:pt x="33" y="556"/>
                      <a:pt x="35" y="530"/>
                      <a:pt x="70" y="504"/>
                    </a:cubicBezTo>
                    <a:cubicBezTo>
                      <a:pt x="77" y="499"/>
                      <a:pt x="85" y="494"/>
                      <a:pt x="91" y="489"/>
                    </a:cubicBezTo>
                    <a:cubicBezTo>
                      <a:pt x="116" y="471"/>
                      <a:pt x="119" y="448"/>
                      <a:pt x="103" y="422"/>
                    </a:cubicBezTo>
                    <a:cubicBezTo>
                      <a:pt x="100" y="418"/>
                      <a:pt x="96" y="413"/>
                      <a:pt x="93" y="409"/>
                    </a:cubicBezTo>
                    <a:cubicBezTo>
                      <a:pt x="70" y="376"/>
                      <a:pt x="73" y="359"/>
                      <a:pt x="103" y="334"/>
                    </a:cubicBezTo>
                    <a:cubicBezTo>
                      <a:pt x="127" y="314"/>
                      <a:pt x="129" y="307"/>
                      <a:pt x="116" y="278"/>
                    </a:cubicBezTo>
                    <a:cubicBezTo>
                      <a:pt x="91" y="221"/>
                      <a:pt x="94" y="212"/>
                      <a:pt x="151" y="185"/>
                    </a:cubicBezTo>
                    <a:cubicBezTo>
                      <a:pt x="176" y="173"/>
                      <a:pt x="191" y="157"/>
                      <a:pt x="194" y="129"/>
                    </a:cubicBezTo>
                    <a:cubicBezTo>
                      <a:pt x="194" y="127"/>
                      <a:pt x="195" y="125"/>
                      <a:pt x="196" y="122"/>
                    </a:cubicBezTo>
                    <a:cubicBezTo>
                      <a:pt x="212" y="54"/>
                      <a:pt x="219" y="49"/>
                      <a:pt x="289" y="55"/>
                    </a:cubicBezTo>
                    <a:cubicBezTo>
                      <a:pt x="314" y="57"/>
                      <a:pt x="333" y="49"/>
                      <a:pt x="352" y="36"/>
                    </a:cubicBezTo>
                    <a:cubicBezTo>
                      <a:pt x="361" y="30"/>
                      <a:pt x="370" y="24"/>
                      <a:pt x="379" y="18"/>
                    </a:cubicBezTo>
                    <a:cubicBezTo>
                      <a:pt x="404" y="1"/>
                      <a:pt x="430" y="0"/>
                      <a:pt x="451" y="21"/>
                    </a:cubicBezTo>
                    <a:cubicBezTo>
                      <a:pt x="483" y="51"/>
                      <a:pt x="519" y="56"/>
                      <a:pt x="560" y="50"/>
                    </a:cubicBezTo>
                    <a:cubicBezTo>
                      <a:pt x="608" y="44"/>
                      <a:pt x="623" y="57"/>
                      <a:pt x="625" y="105"/>
                    </a:cubicBezTo>
                    <a:cubicBezTo>
                      <a:pt x="627" y="139"/>
                      <a:pt x="641" y="161"/>
                      <a:pt x="672" y="175"/>
                    </a:cubicBezTo>
                    <a:cubicBezTo>
                      <a:pt x="715" y="196"/>
                      <a:pt x="720" y="212"/>
                      <a:pt x="706" y="258"/>
                    </a:cubicBezTo>
                    <a:cubicBezTo>
                      <a:pt x="700" y="278"/>
                      <a:pt x="701" y="296"/>
                      <a:pt x="717" y="312"/>
                    </a:cubicBezTo>
                    <a:cubicBezTo>
                      <a:pt x="726" y="321"/>
                      <a:pt x="733" y="331"/>
                      <a:pt x="740" y="341"/>
                    </a:cubicBezTo>
                    <a:cubicBezTo>
                      <a:pt x="754" y="360"/>
                      <a:pt x="755" y="379"/>
                      <a:pt x="740" y="399"/>
                    </a:cubicBezTo>
                    <a:cubicBezTo>
                      <a:pt x="736" y="405"/>
                      <a:pt x="732" y="412"/>
                      <a:pt x="728" y="418"/>
                    </a:cubicBezTo>
                    <a:cubicBezTo>
                      <a:pt x="714" y="442"/>
                      <a:pt x="718" y="464"/>
                      <a:pt x="739" y="482"/>
                    </a:cubicBezTo>
                    <a:cubicBezTo>
                      <a:pt x="743" y="485"/>
                      <a:pt x="747" y="487"/>
                      <a:pt x="751" y="490"/>
                    </a:cubicBezTo>
                    <a:cubicBezTo>
                      <a:pt x="803" y="522"/>
                      <a:pt x="806" y="544"/>
                      <a:pt x="763" y="587"/>
                    </a:cubicBezTo>
                    <a:cubicBezTo>
                      <a:pt x="727" y="624"/>
                      <a:pt x="732" y="647"/>
                      <a:pt x="780" y="665"/>
                    </a:cubicBezTo>
                    <a:cubicBezTo>
                      <a:pt x="787" y="668"/>
                      <a:pt x="793" y="670"/>
                      <a:pt x="800" y="673"/>
                    </a:cubicBezTo>
                    <a:cubicBezTo>
                      <a:pt x="835" y="688"/>
                      <a:pt x="842" y="710"/>
                      <a:pt x="822" y="743"/>
                    </a:cubicBezTo>
                    <a:cubicBezTo>
                      <a:pt x="814" y="757"/>
                      <a:pt x="804" y="771"/>
                      <a:pt x="795" y="786"/>
                    </a:cubicBezTo>
                    <a:cubicBezTo>
                      <a:pt x="782" y="809"/>
                      <a:pt x="775" y="833"/>
                      <a:pt x="780" y="859"/>
                    </a:cubicBezTo>
                    <a:cubicBezTo>
                      <a:pt x="781" y="866"/>
                      <a:pt x="778" y="873"/>
                      <a:pt x="777" y="880"/>
                    </a:cubicBezTo>
                    <a:cubicBezTo>
                      <a:pt x="771" y="877"/>
                      <a:pt x="765" y="873"/>
                      <a:pt x="759" y="869"/>
                    </a:cubicBezTo>
                    <a:cubicBezTo>
                      <a:pt x="756" y="868"/>
                      <a:pt x="754" y="866"/>
                      <a:pt x="748" y="861"/>
                    </a:cubicBezTo>
                    <a:close/>
                    <a:moveTo>
                      <a:pt x="413" y="616"/>
                    </a:moveTo>
                    <a:cubicBezTo>
                      <a:pt x="491" y="615"/>
                      <a:pt x="554" y="585"/>
                      <a:pt x="605" y="527"/>
                    </a:cubicBezTo>
                    <a:cubicBezTo>
                      <a:pt x="613" y="517"/>
                      <a:pt x="617" y="511"/>
                      <a:pt x="606" y="499"/>
                    </a:cubicBezTo>
                    <a:cubicBezTo>
                      <a:pt x="590" y="483"/>
                      <a:pt x="591" y="465"/>
                      <a:pt x="607" y="448"/>
                    </a:cubicBezTo>
                    <a:cubicBezTo>
                      <a:pt x="615" y="439"/>
                      <a:pt x="625" y="431"/>
                      <a:pt x="633" y="422"/>
                    </a:cubicBezTo>
                    <a:cubicBezTo>
                      <a:pt x="655" y="400"/>
                      <a:pt x="652" y="377"/>
                      <a:pt x="624" y="362"/>
                    </a:cubicBezTo>
                    <a:cubicBezTo>
                      <a:pt x="610" y="354"/>
                      <a:pt x="593" y="349"/>
                      <a:pt x="577" y="343"/>
                    </a:cubicBezTo>
                    <a:cubicBezTo>
                      <a:pt x="551" y="335"/>
                      <a:pt x="539" y="318"/>
                      <a:pt x="534" y="291"/>
                    </a:cubicBezTo>
                    <a:cubicBezTo>
                      <a:pt x="527" y="244"/>
                      <a:pt x="524" y="242"/>
                      <a:pt x="476" y="238"/>
                    </a:cubicBezTo>
                    <a:cubicBezTo>
                      <a:pt x="472" y="237"/>
                      <a:pt x="468" y="237"/>
                      <a:pt x="464" y="236"/>
                    </a:cubicBezTo>
                    <a:cubicBezTo>
                      <a:pt x="435" y="233"/>
                      <a:pt x="425" y="221"/>
                      <a:pt x="426" y="192"/>
                    </a:cubicBezTo>
                    <a:cubicBezTo>
                      <a:pt x="427" y="178"/>
                      <a:pt x="431" y="164"/>
                      <a:pt x="430" y="150"/>
                    </a:cubicBezTo>
                    <a:cubicBezTo>
                      <a:pt x="430" y="143"/>
                      <a:pt x="423" y="135"/>
                      <a:pt x="419" y="128"/>
                    </a:cubicBezTo>
                    <a:cubicBezTo>
                      <a:pt x="413" y="134"/>
                      <a:pt x="404" y="139"/>
                      <a:pt x="402" y="146"/>
                    </a:cubicBezTo>
                    <a:cubicBezTo>
                      <a:pt x="399" y="159"/>
                      <a:pt x="400" y="174"/>
                      <a:pt x="400" y="188"/>
                    </a:cubicBezTo>
                    <a:cubicBezTo>
                      <a:pt x="403" y="229"/>
                      <a:pt x="395" y="238"/>
                      <a:pt x="354" y="241"/>
                    </a:cubicBezTo>
                    <a:cubicBezTo>
                      <a:pt x="306" y="243"/>
                      <a:pt x="302" y="247"/>
                      <a:pt x="296" y="295"/>
                    </a:cubicBezTo>
                    <a:cubicBezTo>
                      <a:pt x="294" y="315"/>
                      <a:pt x="286" y="329"/>
                      <a:pt x="265" y="336"/>
                    </a:cubicBezTo>
                    <a:cubicBezTo>
                      <a:pt x="247" y="342"/>
                      <a:pt x="228" y="348"/>
                      <a:pt x="211" y="356"/>
                    </a:cubicBezTo>
                    <a:cubicBezTo>
                      <a:pt x="177" y="373"/>
                      <a:pt x="173" y="401"/>
                      <a:pt x="200" y="427"/>
                    </a:cubicBezTo>
                    <a:cubicBezTo>
                      <a:pt x="208" y="435"/>
                      <a:pt x="216" y="441"/>
                      <a:pt x="224" y="449"/>
                    </a:cubicBezTo>
                    <a:cubicBezTo>
                      <a:pt x="242" y="467"/>
                      <a:pt x="244" y="482"/>
                      <a:pt x="227" y="501"/>
                    </a:cubicBezTo>
                    <a:cubicBezTo>
                      <a:pt x="217" y="513"/>
                      <a:pt x="220" y="520"/>
                      <a:pt x="228" y="529"/>
                    </a:cubicBezTo>
                    <a:cubicBezTo>
                      <a:pt x="278" y="584"/>
                      <a:pt x="339" y="614"/>
                      <a:pt x="413" y="616"/>
                    </a:cubicBezTo>
                    <a:close/>
                    <a:moveTo>
                      <a:pt x="413" y="878"/>
                    </a:moveTo>
                    <a:cubicBezTo>
                      <a:pt x="419" y="874"/>
                      <a:pt x="423" y="871"/>
                      <a:pt x="426" y="868"/>
                    </a:cubicBezTo>
                    <a:cubicBezTo>
                      <a:pt x="483" y="804"/>
                      <a:pt x="540" y="739"/>
                      <a:pt x="596" y="674"/>
                    </a:cubicBezTo>
                    <a:cubicBezTo>
                      <a:pt x="607" y="661"/>
                      <a:pt x="615" y="659"/>
                      <a:pt x="628" y="670"/>
                    </a:cubicBezTo>
                    <a:cubicBezTo>
                      <a:pt x="643" y="684"/>
                      <a:pt x="661" y="697"/>
                      <a:pt x="675" y="712"/>
                    </a:cubicBezTo>
                    <a:cubicBezTo>
                      <a:pt x="691" y="730"/>
                      <a:pt x="705" y="750"/>
                      <a:pt x="720" y="770"/>
                    </a:cubicBezTo>
                    <a:cubicBezTo>
                      <a:pt x="736" y="725"/>
                      <a:pt x="732" y="713"/>
                      <a:pt x="693" y="693"/>
                    </a:cubicBezTo>
                    <a:cubicBezTo>
                      <a:pt x="682" y="688"/>
                      <a:pt x="670" y="683"/>
                      <a:pt x="660" y="676"/>
                    </a:cubicBezTo>
                    <a:cubicBezTo>
                      <a:pt x="630" y="658"/>
                      <a:pt x="628" y="637"/>
                      <a:pt x="651" y="612"/>
                    </a:cubicBezTo>
                    <a:cubicBezTo>
                      <a:pt x="662" y="601"/>
                      <a:pt x="673" y="592"/>
                      <a:pt x="682" y="580"/>
                    </a:cubicBezTo>
                    <a:cubicBezTo>
                      <a:pt x="693" y="565"/>
                      <a:pt x="690" y="546"/>
                      <a:pt x="674" y="535"/>
                    </a:cubicBezTo>
                    <a:cubicBezTo>
                      <a:pt x="656" y="522"/>
                      <a:pt x="652" y="541"/>
                      <a:pt x="645" y="550"/>
                    </a:cubicBezTo>
                    <a:cubicBezTo>
                      <a:pt x="571" y="637"/>
                      <a:pt x="478" y="676"/>
                      <a:pt x="365" y="657"/>
                    </a:cubicBezTo>
                    <a:cubicBezTo>
                      <a:pt x="293" y="645"/>
                      <a:pt x="234" y="608"/>
                      <a:pt x="188" y="551"/>
                    </a:cubicBezTo>
                    <a:cubicBezTo>
                      <a:pt x="181" y="543"/>
                      <a:pt x="176" y="526"/>
                      <a:pt x="161" y="538"/>
                    </a:cubicBezTo>
                    <a:cubicBezTo>
                      <a:pt x="148" y="548"/>
                      <a:pt x="140" y="562"/>
                      <a:pt x="150" y="578"/>
                    </a:cubicBezTo>
                    <a:cubicBezTo>
                      <a:pt x="156" y="588"/>
                      <a:pt x="163" y="596"/>
                      <a:pt x="172" y="603"/>
                    </a:cubicBezTo>
                    <a:cubicBezTo>
                      <a:pt x="195" y="621"/>
                      <a:pt x="212" y="641"/>
                      <a:pt x="195" y="674"/>
                    </a:cubicBezTo>
                    <a:cubicBezTo>
                      <a:pt x="214" y="655"/>
                      <a:pt x="225" y="663"/>
                      <a:pt x="239" y="679"/>
                    </a:cubicBezTo>
                    <a:cubicBezTo>
                      <a:pt x="280" y="727"/>
                      <a:pt x="322" y="774"/>
                      <a:pt x="364" y="822"/>
                    </a:cubicBezTo>
                    <a:cubicBezTo>
                      <a:pt x="380" y="841"/>
                      <a:pt x="397" y="859"/>
                      <a:pt x="413" y="878"/>
                    </a:cubicBezTo>
                    <a:close/>
                    <a:moveTo>
                      <a:pt x="625" y="214"/>
                    </a:moveTo>
                    <a:cubicBezTo>
                      <a:pt x="617" y="199"/>
                      <a:pt x="610" y="188"/>
                      <a:pt x="603" y="176"/>
                    </a:cubicBezTo>
                    <a:cubicBezTo>
                      <a:pt x="601" y="177"/>
                      <a:pt x="598" y="178"/>
                      <a:pt x="596" y="179"/>
                    </a:cubicBezTo>
                    <a:cubicBezTo>
                      <a:pt x="596" y="193"/>
                      <a:pt x="596" y="206"/>
                      <a:pt x="596" y="221"/>
                    </a:cubicBezTo>
                    <a:cubicBezTo>
                      <a:pt x="580" y="217"/>
                      <a:pt x="567" y="213"/>
                      <a:pt x="554" y="209"/>
                    </a:cubicBezTo>
                    <a:cubicBezTo>
                      <a:pt x="553" y="212"/>
                      <a:pt x="552" y="215"/>
                      <a:pt x="550" y="218"/>
                    </a:cubicBezTo>
                    <a:cubicBezTo>
                      <a:pt x="560" y="227"/>
                      <a:pt x="570" y="236"/>
                      <a:pt x="582" y="246"/>
                    </a:cubicBezTo>
                    <a:cubicBezTo>
                      <a:pt x="569" y="254"/>
                      <a:pt x="557" y="261"/>
                      <a:pt x="545" y="269"/>
                    </a:cubicBezTo>
                    <a:cubicBezTo>
                      <a:pt x="546" y="271"/>
                      <a:pt x="547" y="274"/>
                      <a:pt x="548" y="277"/>
                    </a:cubicBezTo>
                    <a:cubicBezTo>
                      <a:pt x="562" y="276"/>
                      <a:pt x="575" y="276"/>
                      <a:pt x="593" y="275"/>
                    </a:cubicBezTo>
                    <a:cubicBezTo>
                      <a:pt x="588" y="285"/>
                      <a:pt x="584" y="292"/>
                      <a:pt x="582" y="300"/>
                    </a:cubicBezTo>
                    <a:cubicBezTo>
                      <a:pt x="580" y="305"/>
                      <a:pt x="582" y="311"/>
                      <a:pt x="582" y="317"/>
                    </a:cubicBezTo>
                    <a:cubicBezTo>
                      <a:pt x="587" y="314"/>
                      <a:pt x="594" y="313"/>
                      <a:pt x="598" y="309"/>
                    </a:cubicBezTo>
                    <a:cubicBezTo>
                      <a:pt x="605" y="304"/>
                      <a:pt x="609" y="297"/>
                      <a:pt x="615" y="289"/>
                    </a:cubicBezTo>
                    <a:cubicBezTo>
                      <a:pt x="624" y="304"/>
                      <a:pt x="630" y="315"/>
                      <a:pt x="637" y="326"/>
                    </a:cubicBezTo>
                    <a:cubicBezTo>
                      <a:pt x="639" y="325"/>
                      <a:pt x="641" y="325"/>
                      <a:pt x="644" y="324"/>
                    </a:cubicBezTo>
                    <a:cubicBezTo>
                      <a:pt x="644" y="310"/>
                      <a:pt x="644" y="296"/>
                      <a:pt x="644" y="281"/>
                    </a:cubicBezTo>
                    <a:cubicBezTo>
                      <a:pt x="659" y="285"/>
                      <a:pt x="672" y="288"/>
                      <a:pt x="685" y="291"/>
                    </a:cubicBezTo>
                    <a:cubicBezTo>
                      <a:pt x="688" y="287"/>
                      <a:pt x="692" y="282"/>
                      <a:pt x="695" y="277"/>
                    </a:cubicBezTo>
                    <a:cubicBezTo>
                      <a:pt x="682" y="271"/>
                      <a:pt x="669" y="266"/>
                      <a:pt x="655" y="259"/>
                    </a:cubicBezTo>
                    <a:cubicBezTo>
                      <a:pt x="673" y="247"/>
                      <a:pt x="684" y="239"/>
                      <a:pt x="694" y="232"/>
                    </a:cubicBezTo>
                    <a:cubicBezTo>
                      <a:pt x="693" y="230"/>
                      <a:pt x="692" y="227"/>
                      <a:pt x="690" y="225"/>
                    </a:cubicBezTo>
                    <a:cubicBezTo>
                      <a:pt x="677" y="226"/>
                      <a:pt x="664" y="227"/>
                      <a:pt x="647" y="228"/>
                    </a:cubicBezTo>
                    <a:cubicBezTo>
                      <a:pt x="652" y="217"/>
                      <a:pt x="657" y="210"/>
                      <a:pt x="659" y="201"/>
                    </a:cubicBezTo>
                    <a:cubicBezTo>
                      <a:pt x="660" y="196"/>
                      <a:pt x="657" y="191"/>
                      <a:pt x="656" y="185"/>
                    </a:cubicBezTo>
                    <a:cubicBezTo>
                      <a:pt x="651" y="187"/>
                      <a:pt x="646" y="188"/>
                      <a:pt x="643" y="191"/>
                    </a:cubicBezTo>
                    <a:cubicBezTo>
                      <a:pt x="636" y="197"/>
                      <a:pt x="632" y="205"/>
                      <a:pt x="625" y="214"/>
                    </a:cubicBezTo>
                    <a:close/>
                    <a:moveTo>
                      <a:pt x="183" y="682"/>
                    </a:moveTo>
                    <a:cubicBezTo>
                      <a:pt x="119" y="708"/>
                      <a:pt x="102" y="723"/>
                      <a:pt x="117" y="756"/>
                    </a:cubicBezTo>
                    <a:cubicBezTo>
                      <a:pt x="138" y="733"/>
                      <a:pt x="159" y="709"/>
                      <a:pt x="183" y="6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9" name="Freeform 42"/>
              <p:cNvSpPr>
                <a:spLocks/>
              </p:cNvSpPr>
              <p:nvPr/>
            </p:nvSpPr>
            <p:spPr bwMode="auto">
              <a:xfrm>
                <a:off x="5194" y="1932"/>
                <a:ext cx="41" cy="37"/>
              </a:xfrm>
              <a:custGeom>
                <a:avLst/>
                <a:gdLst>
                  <a:gd name="T0" fmla="*/ 46 w 46"/>
                  <a:gd name="T1" fmla="*/ 25 h 41"/>
                  <a:gd name="T2" fmla="*/ 46 w 46"/>
                  <a:gd name="T3" fmla="*/ 15 h 41"/>
                  <a:gd name="T4" fmla="*/ 19 w 46"/>
                  <a:gd name="T5" fmla="*/ 1 h 41"/>
                  <a:gd name="T6" fmla="*/ 0 w 46"/>
                  <a:gd name="T7" fmla="*/ 22 h 41"/>
                  <a:gd name="T8" fmla="*/ 21 w 46"/>
                  <a:gd name="T9" fmla="*/ 41 h 41"/>
                  <a:gd name="T10" fmla="*/ 46 w 46"/>
                  <a:gd name="T11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1">
                    <a:moveTo>
                      <a:pt x="46" y="25"/>
                    </a:moveTo>
                    <a:cubicBezTo>
                      <a:pt x="46" y="22"/>
                      <a:pt x="46" y="18"/>
                      <a:pt x="46" y="15"/>
                    </a:cubicBezTo>
                    <a:cubicBezTo>
                      <a:pt x="37" y="10"/>
                      <a:pt x="27" y="0"/>
                      <a:pt x="19" y="1"/>
                    </a:cubicBezTo>
                    <a:cubicBezTo>
                      <a:pt x="12" y="2"/>
                      <a:pt x="0" y="15"/>
                      <a:pt x="0" y="22"/>
                    </a:cubicBezTo>
                    <a:cubicBezTo>
                      <a:pt x="1" y="29"/>
                      <a:pt x="13" y="41"/>
                      <a:pt x="21" y="41"/>
                    </a:cubicBezTo>
                    <a:cubicBezTo>
                      <a:pt x="29" y="41"/>
                      <a:pt x="38" y="31"/>
                      <a:pt x="4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0" name="Freeform 43"/>
              <p:cNvSpPr>
                <a:spLocks/>
              </p:cNvSpPr>
              <p:nvPr/>
            </p:nvSpPr>
            <p:spPr bwMode="auto">
              <a:xfrm>
                <a:off x="4920" y="2125"/>
                <a:ext cx="220" cy="83"/>
              </a:xfrm>
              <a:custGeom>
                <a:avLst/>
                <a:gdLst>
                  <a:gd name="T0" fmla="*/ 126 w 247"/>
                  <a:gd name="T1" fmla="*/ 93 h 93"/>
                  <a:gd name="T2" fmla="*/ 5 w 247"/>
                  <a:gd name="T3" fmla="*/ 28 h 93"/>
                  <a:gd name="T4" fmla="*/ 4 w 247"/>
                  <a:gd name="T5" fmla="*/ 0 h 93"/>
                  <a:gd name="T6" fmla="*/ 29 w 247"/>
                  <a:gd name="T7" fmla="*/ 9 h 93"/>
                  <a:gd name="T8" fmla="*/ 219 w 247"/>
                  <a:gd name="T9" fmla="*/ 9 h 93"/>
                  <a:gd name="T10" fmla="*/ 243 w 247"/>
                  <a:gd name="T11" fmla="*/ 0 h 93"/>
                  <a:gd name="T12" fmla="*/ 243 w 247"/>
                  <a:gd name="T13" fmla="*/ 28 h 93"/>
                  <a:gd name="T14" fmla="*/ 126 w 247"/>
                  <a:gd name="T15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7" h="93">
                    <a:moveTo>
                      <a:pt x="126" y="93"/>
                    </a:moveTo>
                    <a:cubicBezTo>
                      <a:pt x="73" y="91"/>
                      <a:pt x="34" y="67"/>
                      <a:pt x="5" y="28"/>
                    </a:cubicBezTo>
                    <a:cubicBezTo>
                      <a:pt x="0" y="22"/>
                      <a:pt x="4" y="9"/>
                      <a:pt x="4" y="0"/>
                    </a:cubicBezTo>
                    <a:cubicBezTo>
                      <a:pt x="12" y="3"/>
                      <a:pt x="23" y="3"/>
                      <a:pt x="29" y="9"/>
                    </a:cubicBezTo>
                    <a:cubicBezTo>
                      <a:pt x="89" y="71"/>
                      <a:pt x="159" y="71"/>
                      <a:pt x="219" y="9"/>
                    </a:cubicBezTo>
                    <a:cubicBezTo>
                      <a:pt x="224" y="3"/>
                      <a:pt x="235" y="3"/>
                      <a:pt x="243" y="0"/>
                    </a:cubicBezTo>
                    <a:cubicBezTo>
                      <a:pt x="243" y="9"/>
                      <a:pt x="247" y="22"/>
                      <a:pt x="243" y="28"/>
                    </a:cubicBezTo>
                    <a:cubicBezTo>
                      <a:pt x="213" y="68"/>
                      <a:pt x="174" y="91"/>
                      <a:pt x="126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1" name="Freeform 44"/>
              <p:cNvSpPr>
                <a:spLocks/>
              </p:cNvSpPr>
              <p:nvPr/>
            </p:nvSpPr>
            <p:spPr bwMode="auto">
              <a:xfrm>
                <a:off x="5088" y="2030"/>
                <a:ext cx="57" cy="55"/>
              </a:xfrm>
              <a:custGeom>
                <a:avLst/>
                <a:gdLst>
                  <a:gd name="T0" fmla="*/ 27 w 63"/>
                  <a:gd name="T1" fmla="*/ 62 h 62"/>
                  <a:gd name="T2" fmla="*/ 3 w 63"/>
                  <a:gd name="T3" fmla="*/ 31 h 62"/>
                  <a:gd name="T4" fmla="*/ 29 w 63"/>
                  <a:gd name="T5" fmla="*/ 2 h 62"/>
                  <a:gd name="T6" fmla="*/ 59 w 63"/>
                  <a:gd name="T7" fmla="*/ 30 h 62"/>
                  <a:gd name="T8" fmla="*/ 37 w 63"/>
                  <a:gd name="T9" fmla="*/ 62 h 62"/>
                  <a:gd name="T10" fmla="*/ 27 w 63"/>
                  <a:gd name="T11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62">
                    <a:moveTo>
                      <a:pt x="27" y="62"/>
                    </a:moveTo>
                    <a:cubicBezTo>
                      <a:pt x="18" y="52"/>
                      <a:pt x="6" y="42"/>
                      <a:pt x="3" y="31"/>
                    </a:cubicBezTo>
                    <a:cubicBezTo>
                      <a:pt x="0" y="15"/>
                      <a:pt x="13" y="4"/>
                      <a:pt x="29" y="2"/>
                    </a:cubicBezTo>
                    <a:cubicBezTo>
                      <a:pt x="44" y="0"/>
                      <a:pt x="63" y="16"/>
                      <a:pt x="59" y="30"/>
                    </a:cubicBezTo>
                    <a:cubicBezTo>
                      <a:pt x="56" y="42"/>
                      <a:pt x="45" y="51"/>
                      <a:pt x="37" y="62"/>
                    </a:cubicBezTo>
                    <a:cubicBezTo>
                      <a:pt x="33" y="62"/>
                      <a:pt x="30" y="62"/>
                      <a:pt x="2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2" name="Freeform 45"/>
              <p:cNvSpPr>
                <a:spLocks/>
              </p:cNvSpPr>
              <p:nvPr/>
            </p:nvSpPr>
            <p:spPr bwMode="auto">
              <a:xfrm>
                <a:off x="4917" y="2031"/>
                <a:ext cx="53" cy="50"/>
              </a:xfrm>
              <a:custGeom>
                <a:avLst/>
                <a:gdLst>
                  <a:gd name="T0" fmla="*/ 58 w 59"/>
                  <a:gd name="T1" fmla="*/ 31 h 56"/>
                  <a:gd name="T2" fmla="*/ 30 w 59"/>
                  <a:gd name="T3" fmla="*/ 56 h 56"/>
                  <a:gd name="T4" fmla="*/ 2 w 59"/>
                  <a:gd name="T5" fmla="*/ 26 h 56"/>
                  <a:gd name="T6" fmla="*/ 32 w 59"/>
                  <a:gd name="T7" fmla="*/ 0 h 56"/>
                  <a:gd name="T8" fmla="*/ 58 w 59"/>
                  <a:gd name="T9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56">
                    <a:moveTo>
                      <a:pt x="58" y="31"/>
                    </a:moveTo>
                    <a:cubicBezTo>
                      <a:pt x="56" y="45"/>
                      <a:pt x="47" y="56"/>
                      <a:pt x="30" y="56"/>
                    </a:cubicBezTo>
                    <a:cubicBezTo>
                      <a:pt x="15" y="56"/>
                      <a:pt x="0" y="40"/>
                      <a:pt x="2" y="26"/>
                    </a:cubicBezTo>
                    <a:cubicBezTo>
                      <a:pt x="5" y="9"/>
                      <a:pt x="16" y="0"/>
                      <a:pt x="32" y="0"/>
                    </a:cubicBezTo>
                    <a:cubicBezTo>
                      <a:pt x="46" y="0"/>
                      <a:pt x="59" y="15"/>
                      <a:pt x="58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5194" y="1932"/>
                <a:ext cx="41" cy="37"/>
              </a:xfrm>
              <a:custGeom>
                <a:avLst/>
                <a:gdLst>
                  <a:gd name="T0" fmla="*/ 46 w 46"/>
                  <a:gd name="T1" fmla="*/ 25 h 41"/>
                  <a:gd name="T2" fmla="*/ 21 w 46"/>
                  <a:gd name="T3" fmla="*/ 41 h 41"/>
                  <a:gd name="T4" fmla="*/ 0 w 46"/>
                  <a:gd name="T5" fmla="*/ 22 h 41"/>
                  <a:gd name="T6" fmla="*/ 19 w 46"/>
                  <a:gd name="T7" fmla="*/ 1 h 41"/>
                  <a:gd name="T8" fmla="*/ 46 w 46"/>
                  <a:gd name="T9" fmla="*/ 15 h 41"/>
                  <a:gd name="T10" fmla="*/ 46 w 46"/>
                  <a:gd name="T11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1">
                    <a:moveTo>
                      <a:pt x="46" y="25"/>
                    </a:moveTo>
                    <a:cubicBezTo>
                      <a:pt x="38" y="31"/>
                      <a:pt x="29" y="41"/>
                      <a:pt x="21" y="41"/>
                    </a:cubicBezTo>
                    <a:cubicBezTo>
                      <a:pt x="13" y="41"/>
                      <a:pt x="1" y="29"/>
                      <a:pt x="0" y="22"/>
                    </a:cubicBezTo>
                    <a:cubicBezTo>
                      <a:pt x="0" y="15"/>
                      <a:pt x="12" y="2"/>
                      <a:pt x="19" y="1"/>
                    </a:cubicBezTo>
                    <a:cubicBezTo>
                      <a:pt x="27" y="0"/>
                      <a:pt x="37" y="10"/>
                      <a:pt x="46" y="15"/>
                    </a:cubicBezTo>
                    <a:cubicBezTo>
                      <a:pt x="46" y="18"/>
                      <a:pt x="46" y="22"/>
                      <a:pt x="4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7" name="矩形 56"/>
            <p:cNvSpPr/>
            <p:nvPr/>
          </p:nvSpPr>
          <p:spPr>
            <a:xfrm>
              <a:off x="8357883" y="3231945"/>
              <a:ext cx="822410" cy="94411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mpact"/>
                <a:ea typeface="微软雅黑"/>
                <a:cs typeface="+mn-ea"/>
                <a:sym typeface="+mn-lt"/>
              </a:endParaRPr>
            </a:p>
          </p:txBody>
        </p:sp>
      </p:grpSp>
      <p:cxnSp>
        <p:nvCxnSpPr>
          <p:cNvPr id="64" name="直接连接符 63"/>
          <p:cNvCxnSpPr/>
          <p:nvPr/>
        </p:nvCxnSpPr>
        <p:spPr>
          <a:xfrm>
            <a:off x="1162004" y="3705131"/>
            <a:ext cx="7184571" cy="0"/>
          </a:xfrm>
          <a:prstGeom prst="line">
            <a:avLst/>
          </a:prstGeom>
          <a:noFill/>
          <a:ln w="6350" cap="flat" cmpd="sng" algn="ctr">
            <a:solidFill>
              <a:srgbClr val="004887"/>
            </a:solidFill>
            <a:prstDash val="solid"/>
            <a:miter lim="800000"/>
          </a:ln>
          <a:effectLst/>
        </p:spPr>
      </p:cxnSp>
      <p:sp>
        <p:nvSpPr>
          <p:cNvPr id="65" name="椭圆 64"/>
          <p:cNvSpPr/>
          <p:nvPr/>
        </p:nvSpPr>
        <p:spPr>
          <a:xfrm>
            <a:off x="1062469" y="3631063"/>
            <a:ext cx="148136" cy="148136"/>
          </a:xfrm>
          <a:prstGeom prst="ellipse">
            <a:avLst/>
          </a:prstGeom>
          <a:solidFill>
            <a:srgbClr val="0048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Impact"/>
              <a:ea typeface="微软雅黑"/>
              <a:cs typeface="+mn-ea"/>
              <a:sym typeface="+mn-lt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8355535" y="3631063"/>
            <a:ext cx="148136" cy="148136"/>
          </a:xfrm>
          <a:prstGeom prst="ellipse">
            <a:avLst/>
          </a:prstGeom>
          <a:solidFill>
            <a:srgbClr val="0048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Impact"/>
              <a:ea typeface="微软雅黑"/>
              <a:cs typeface="+mn-ea"/>
              <a:sym typeface="+mn-lt"/>
            </a:endParaRPr>
          </a:p>
        </p:txBody>
      </p:sp>
      <p:sp>
        <p:nvSpPr>
          <p:cNvPr id="67" name="矩形 66">
            <a:hlinkClick r:id="rId2" action="ppaction://hlinkfile"/>
          </p:cNvPr>
          <p:cNvSpPr/>
          <p:nvPr/>
        </p:nvSpPr>
        <p:spPr>
          <a:xfrm>
            <a:off x="1056669" y="843558"/>
            <a:ext cx="7043723" cy="165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kern="0" dirty="0" smtClean="0"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欢迎加入未来伙伴        </a:t>
            </a:r>
            <a:r>
              <a:rPr lang="en-US" altLang="zh-CN" sz="3600" b="1" kern="0" dirty="0" smtClean="0"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一起成就伟大梦想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2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1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3" presetClass="exit" presetSubtype="54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2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2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0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xit" presetSubtype="54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2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2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01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1" accel="100000" fill="hold" nodeType="withEffect">
                                  <p:stCondLst>
                                    <p:cond delay="101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804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804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80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1" accel="100000" fill="hold" nodeType="withEffect">
                                  <p:stCondLst>
                                    <p:cond delay="201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703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03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0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1" accel="100000" fill="hold" nodeType="withEffect">
                                  <p:stCondLst>
                                    <p:cond delay="302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603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603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60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xit" presetSubtype="1" accel="100000" fill="hold" nodeType="withEffect">
                                  <p:stCondLst>
                                    <p:cond delay="402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2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2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50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xit" presetSubtype="1" accel="100000" fill="hold" nodeType="withEffect">
                                  <p:stCondLst>
                                    <p:cond delay="502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402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402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0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xit" presetSubtype="1" accel="100000" fill="hold" nodeType="withEffect">
                                  <p:stCondLst>
                                    <p:cond delay="603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302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2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01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1" accel="100000" fill="hold" nodeType="withEffect">
                                  <p:stCondLst>
                                    <p:cond delay="703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201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1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桌面.jpg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-20542" y="-11555"/>
            <a:ext cx="9201054" cy="517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20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4dcbe68af97d74cde65e0f9574bfd71cb64592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EBAND" val="Timeban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LAPSEDMARKERVALU" val="yes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LAPSEDMARKERVALU" val="yes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LAPSEDMARKERVALU" val="ye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LAPSEDMARKERVALU" val="yes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LAPSEDMARKERVALU" val="yes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LAPSEDMARKERVALU" val="yes"/>
</p:tagLst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经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7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12363</TotalTime>
  <Words>514</Words>
  <Application>Microsoft Office PowerPoint</Application>
  <PresentationFormat>全屏显示(16:9)</PresentationFormat>
  <Paragraphs>106</Paragraphs>
  <Slides>24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</vt:lpstr>
      <vt:lpstr>公司介绍和企业文化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Arrow</dc:creator>
  <cp:lastModifiedBy>howe</cp:lastModifiedBy>
  <cp:revision>525</cp:revision>
  <dcterms:created xsi:type="dcterms:W3CDTF">2013-11-12T02:08:11Z</dcterms:created>
  <dcterms:modified xsi:type="dcterms:W3CDTF">2017-06-14T07:16:41Z</dcterms:modified>
</cp:coreProperties>
</file>